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Proxima Nova"/>
      <p:regular r:id="rId19"/>
      <p:bold r:id="rId20"/>
      <p:italic r:id="rId21"/>
      <p:boldItalic r:id="rId22"/>
    </p:embeddedFont>
    <p:embeddedFont>
      <p:font typeface="Source Code Pro"/>
      <p:regular r:id="rId23"/>
      <p:bold r:id="rId24"/>
      <p:italic r:id="rId25"/>
      <p:boldItalic r:id="rId26"/>
    </p:embeddedFont>
    <p:embeddedFont>
      <p:font typeface="Bebas Neue"/>
      <p:regular r:id="rId27"/>
    </p:embeddedFont>
    <p:embeddedFont>
      <p:font typeface="Lexend"/>
      <p:regular r:id="rId28"/>
      <p:bold r:id="rId29"/>
    </p:embeddedFont>
    <p:embeddedFont>
      <p:font typeface="Source Code Pro Medium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DEFA97D-9A77-49F6-8162-C73109BAD270}">
  <a:tblStyle styleId="{2DEFA97D-9A77-49F6-8162-C73109BAD2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.fntdata"/><Relationship Id="rId22" Type="http://schemas.openxmlformats.org/officeDocument/2006/relationships/font" Target="fonts/ProximaNova-boldItalic.fntdata"/><Relationship Id="rId21" Type="http://schemas.openxmlformats.org/officeDocument/2006/relationships/font" Target="fonts/ProximaNova-italic.fntdata"/><Relationship Id="rId24" Type="http://schemas.openxmlformats.org/officeDocument/2006/relationships/font" Target="fonts/SourceCodePro-bold.fntdata"/><Relationship Id="rId23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SourceCodePro-boldItalic.fntdata"/><Relationship Id="rId25" Type="http://schemas.openxmlformats.org/officeDocument/2006/relationships/font" Target="fonts/SourceCodePro-italic.fntdata"/><Relationship Id="rId28" Type="http://schemas.openxmlformats.org/officeDocument/2006/relationships/font" Target="fonts/Lexend-regular.fntdata"/><Relationship Id="rId27" Type="http://schemas.openxmlformats.org/officeDocument/2006/relationships/font" Target="fonts/BebasNeue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exen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ourceCodeProMedium-bold.fntdata"/><Relationship Id="rId30" Type="http://schemas.openxmlformats.org/officeDocument/2006/relationships/font" Target="fonts/SourceCodeProMedium-regular.fntdata"/><Relationship Id="rId11" Type="http://schemas.openxmlformats.org/officeDocument/2006/relationships/slide" Target="slides/slide5.xml"/><Relationship Id="rId33" Type="http://schemas.openxmlformats.org/officeDocument/2006/relationships/font" Target="fonts/SourceCodeProMedium-boldItalic.fntdata"/><Relationship Id="rId10" Type="http://schemas.openxmlformats.org/officeDocument/2006/relationships/slide" Target="slides/slide4.xml"/><Relationship Id="rId32" Type="http://schemas.openxmlformats.org/officeDocument/2006/relationships/font" Target="fonts/SourceCodeProMedium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Raleway-regular.fntdata"/><Relationship Id="rId14" Type="http://schemas.openxmlformats.org/officeDocument/2006/relationships/slide" Target="slides/slide8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19" Type="http://schemas.openxmlformats.org/officeDocument/2006/relationships/font" Target="fonts/ProximaNova-regular.fntdata"/><Relationship Id="rId18" Type="http://schemas.openxmlformats.org/officeDocument/2006/relationships/font" Target="fonts/Raleway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14072739ea5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14072739ea5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g54dda1946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7" name="Google Shape;1207;g54dda1946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20f5bf85f75_1_15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20f5bf85f75_1_15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20f5bf85f75_1_158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20f5bf85f75_1_158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23a63b3db4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23a63b3db4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23a63b3db45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23a63b3db4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29070" y="-248556"/>
            <a:ext cx="3345597" cy="1788383"/>
            <a:chOff x="371425" y="397950"/>
            <a:chExt cx="8703425" cy="4652400"/>
          </a:xfrm>
        </p:grpSpPr>
        <p:sp>
          <p:nvSpPr>
            <p:cNvPr id="10" name="Google Shape;10;p2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" name="Google Shape;12;p2"/>
          <p:cNvGrpSpPr/>
          <p:nvPr/>
        </p:nvGrpSpPr>
        <p:grpSpPr>
          <a:xfrm>
            <a:off x="-246630" y="1071269"/>
            <a:ext cx="3345597" cy="1788383"/>
            <a:chOff x="371425" y="397950"/>
            <a:chExt cx="8703425" cy="4652400"/>
          </a:xfrm>
        </p:grpSpPr>
        <p:sp>
          <p:nvSpPr>
            <p:cNvPr id="13" name="Google Shape;13;p2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16" name="Google Shape;16;p2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" name="Google Shape;23;p2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24" name="Google Shape;24;p2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32" name="Google Shape;32;p2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40" name="Google Shape;40;p2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2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50" name="Google Shape;50;p2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53" name="Google Shape;53;p2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56" name="Google Shape;56;p2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2"/>
          <p:cNvSpPr txBox="1"/>
          <p:nvPr>
            <p:ph type="ctrTitle"/>
          </p:nvPr>
        </p:nvSpPr>
        <p:spPr>
          <a:xfrm>
            <a:off x="713200" y="762700"/>
            <a:ext cx="5512200" cy="294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9" name="Google Shape;59;p2"/>
          <p:cNvSpPr txBox="1"/>
          <p:nvPr>
            <p:ph idx="1" type="subTitle"/>
          </p:nvPr>
        </p:nvSpPr>
        <p:spPr>
          <a:xfrm>
            <a:off x="713175" y="3752605"/>
            <a:ext cx="55122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" name="Google Shape;430;p11"/>
          <p:cNvGrpSpPr/>
          <p:nvPr/>
        </p:nvGrpSpPr>
        <p:grpSpPr>
          <a:xfrm>
            <a:off x="4629070" y="-248556"/>
            <a:ext cx="3345597" cy="1788383"/>
            <a:chOff x="371425" y="397950"/>
            <a:chExt cx="8703425" cy="4652400"/>
          </a:xfrm>
        </p:grpSpPr>
        <p:sp>
          <p:nvSpPr>
            <p:cNvPr id="431" name="Google Shape;431;p11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" name="Google Shape;433;p11"/>
          <p:cNvGrpSpPr/>
          <p:nvPr/>
        </p:nvGrpSpPr>
        <p:grpSpPr>
          <a:xfrm>
            <a:off x="1890370" y="3669044"/>
            <a:ext cx="3345597" cy="1788383"/>
            <a:chOff x="371425" y="397950"/>
            <a:chExt cx="8703425" cy="4652400"/>
          </a:xfrm>
        </p:grpSpPr>
        <p:sp>
          <p:nvSpPr>
            <p:cNvPr id="434" name="Google Shape;434;p11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" name="Google Shape;436;p11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437" name="Google Shape;437;p11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11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445" name="Google Shape;445;p11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" name="Google Shape;452;p11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453" name="Google Shape;453;p11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1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1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1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1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1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" name="Google Shape;460;p11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461" name="Google Shape;461;p11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1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1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1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1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1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1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8" name="Google Shape;468;p11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11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0" name="Google Shape;470;p11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471" name="Google Shape;471;p11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1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11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474" name="Google Shape;474;p11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1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" name="Google Shape;476;p11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477" name="Google Shape;477;p11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1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" name="Google Shape;479;p11"/>
          <p:cNvSpPr txBox="1"/>
          <p:nvPr>
            <p:ph hasCustomPrompt="1" type="title"/>
          </p:nvPr>
        </p:nvSpPr>
        <p:spPr>
          <a:xfrm>
            <a:off x="1690900" y="1816825"/>
            <a:ext cx="5762100" cy="10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80" name="Google Shape;480;p11"/>
          <p:cNvSpPr txBox="1"/>
          <p:nvPr>
            <p:ph idx="1" type="subTitle"/>
          </p:nvPr>
        </p:nvSpPr>
        <p:spPr>
          <a:xfrm>
            <a:off x="1690900" y="2829575"/>
            <a:ext cx="57621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3" name="Google Shape;483;p13"/>
          <p:cNvGrpSpPr/>
          <p:nvPr/>
        </p:nvGrpSpPr>
        <p:grpSpPr>
          <a:xfrm>
            <a:off x="-191655" y="-686293"/>
            <a:ext cx="3345597" cy="1788383"/>
            <a:chOff x="371425" y="397950"/>
            <a:chExt cx="8703425" cy="4652400"/>
          </a:xfrm>
        </p:grpSpPr>
        <p:sp>
          <p:nvSpPr>
            <p:cNvPr id="484" name="Google Shape;484;p13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3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" name="Google Shape;486;p13"/>
          <p:cNvGrpSpPr/>
          <p:nvPr/>
        </p:nvGrpSpPr>
        <p:grpSpPr>
          <a:xfrm>
            <a:off x="6036820" y="3770044"/>
            <a:ext cx="3345597" cy="1788383"/>
            <a:chOff x="371425" y="397950"/>
            <a:chExt cx="8703425" cy="4652400"/>
          </a:xfrm>
        </p:grpSpPr>
        <p:sp>
          <p:nvSpPr>
            <p:cNvPr id="487" name="Google Shape;487;p13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3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13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490" name="Google Shape;490;p1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13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498" name="Google Shape;498;p1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" name="Google Shape;505;p13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506" name="Google Shape;506;p1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" name="Google Shape;513;p13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514" name="Google Shape;514;p1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1" name="Google Shape;521;p13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3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3" name="Google Shape;523;p13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524" name="Google Shape;524;p13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" name="Google Shape;526;p13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527" name="Google Shape;527;p13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" name="Google Shape;529;p13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530" name="Google Shape;530;p13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" name="Google Shape;532;p13"/>
          <p:cNvSpPr txBox="1"/>
          <p:nvPr>
            <p:ph hasCustomPrompt="1" type="title"/>
          </p:nvPr>
        </p:nvSpPr>
        <p:spPr>
          <a:xfrm>
            <a:off x="3226980" y="1677348"/>
            <a:ext cx="734700" cy="338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3" name="Google Shape;533;p13"/>
          <p:cNvSpPr txBox="1"/>
          <p:nvPr>
            <p:ph hasCustomPrompt="1" idx="2" type="title"/>
          </p:nvPr>
        </p:nvSpPr>
        <p:spPr>
          <a:xfrm>
            <a:off x="3200430" y="3121637"/>
            <a:ext cx="734700" cy="338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4" name="Google Shape;534;p13"/>
          <p:cNvSpPr txBox="1"/>
          <p:nvPr>
            <p:ph hasCustomPrompt="1" idx="3" type="title"/>
          </p:nvPr>
        </p:nvSpPr>
        <p:spPr>
          <a:xfrm>
            <a:off x="5226780" y="1677373"/>
            <a:ext cx="734700" cy="338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5" name="Google Shape;535;p13"/>
          <p:cNvSpPr txBox="1"/>
          <p:nvPr>
            <p:ph hasCustomPrompt="1" idx="4" type="title"/>
          </p:nvPr>
        </p:nvSpPr>
        <p:spPr>
          <a:xfrm>
            <a:off x="5200230" y="3121637"/>
            <a:ext cx="734700" cy="338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6" name="Google Shape;536;p13"/>
          <p:cNvSpPr txBox="1"/>
          <p:nvPr>
            <p:ph hasCustomPrompt="1" idx="5" type="title"/>
          </p:nvPr>
        </p:nvSpPr>
        <p:spPr>
          <a:xfrm>
            <a:off x="7226580" y="1677373"/>
            <a:ext cx="734700" cy="338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7" name="Google Shape;537;p13"/>
          <p:cNvSpPr txBox="1"/>
          <p:nvPr>
            <p:ph hasCustomPrompt="1" idx="6" type="title"/>
          </p:nvPr>
        </p:nvSpPr>
        <p:spPr>
          <a:xfrm>
            <a:off x="7200030" y="3121637"/>
            <a:ext cx="734700" cy="338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8" name="Google Shape;538;p13"/>
          <p:cNvSpPr txBox="1"/>
          <p:nvPr>
            <p:ph idx="1" type="subTitle"/>
          </p:nvPr>
        </p:nvSpPr>
        <p:spPr>
          <a:xfrm>
            <a:off x="2861875" y="2015487"/>
            <a:ext cx="15687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9" name="Google Shape;539;p13"/>
          <p:cNvSpPr txBox="1"/>
          <p:nvPr>
            <p:ph idx="7" type="subTitle"/>
          </p:nvPr>
        </p:nvSpPr>
        <p:spPr>
          <a:xfrm>
            <a:off x="4861675" y="2015487"/>
            <a:ext cx="15687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0" name="Google Shape;540;p13"/>
          <p:cNvSpPr txBox="1"/>
          <p:nvPr>
            <p:ph idx="8" type="subTitle"/>
          </p:nvPr>
        </p:nvSpPr>
        <p:spPr>
          <a:xfrm>
            <a:off x="6861475" y="2015487"/>
            <a:ext cx="15687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1" name="Google Shape;541;p13"/>
          <p:cNvSpPr txBox="1"/>
          <p:nvPr>
            <p:ph idx="9" type="subTitle"/>
          </p:nvPr>
        </p:nvSpPr>
        <p:spPr>
          <a:xfrm>
            <a:off x="2861875" y="3459837"/>
            <a:ext cx="15687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2" name="Google Shape;542;p13"/>
          <p:cNvSpPr txBox="1"/>
          <p:nvPr>
            <p:ph idx="13" type="subTitle"/>
          </p:nvPr>
        </p:nvSpPr>
        <p:spPr>
          <a:xfrm>
            <a:off x="4861675" y="3459837"/>
            <a:ext cx="15687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3" name="Google Shape;543;p13"/>
          <p:cNvSpPr txBox="1"/>
          <p:nvPr>
            <p:ph idx="14" type="subTitle"/>
          </p:nvPr>
        </p:nvSpPr>
        <p:spPr>
          <a:xfrm>
            <a:off x="6861475" y="3459837"/>
            <a:ext cx="15687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4" name="Google Shape;544;p13"/>
          <p:cNvSpPr txBox="1"/>
          <p:nvPr>
            <p:ph idx="15" type="title"/>
          </p:nvPr>
        </p:nvSpPr>
        <p:spPr>
          <a:xfrm>
            <a:off x="720000" y="54869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4"/>
          <p:cNvGrpSpPr/>
          <p:nvPr/>
        </p:nvGrpSpPr>
        <p:grpSpPr>
          <a:xfrm>
            <a:off x="1724270" y="-248556"/>
            <a:ext cx="3345597" cy="1788383"/>
            <a:chOff x="371425" y="397950"/>
            <a:chExt cx="8703425" cy="4652400"/>
          </a:xfrm>
        </p:grpSpPr>
        <p:sp>
          <p:nvSpPr>
            <p:cNvPr id="547" name="Google Shape;547;p14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4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" name="Google Shape;549;p14"/>
          <p:cNvGrpSpPr/>
          <p:nvPr/>
        </p:nvGrpSpPr>
        <p:grpSpPr>
          <a:xfrm>
            <a:off x="4436770" y="3811244"/>
            <a:ext cx="3345597" cy="1788383"/>
            <a:chOff x="371425" y="397950"/>
            <a:chExt cx="8703425" cy="4652400"/>
          </a:xfrm>
        </p:grpSpPr>
        <p:sp>
          <p:nvSpPr>
            <p:cNvPr id="550" name="Google Shape;550;p14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4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" name="Google Shape;552;p14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553" name="Google Shape;553;p14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4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4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4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4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4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4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" name="Google Shape;560;p14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561" name="Google Shape;561;p14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4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4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4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4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" name="Google Shape;568;p14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569" name="Google Shape;569;p14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4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4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4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14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577" name="Google Shape;577;p14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4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4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4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4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4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" name="Google Shape;584;p14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14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6" name="Google Shape;586;p14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587" name="Google Shape;587;p14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4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" name="Google Shape;589;p14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590" name="Google Shape;590;p14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4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" name="Google Shape;592;p14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593" name="Google Shape;593;p14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4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5" name="Google Shape;595;p14"/>
          <p:cNvSpPr txBox="1"/>
          <p:nvPr>
            <p:ph type="title"/>
          </p:nvPr>
        </p:nvSpPr>
        <p:spPr>
          <a:xfrm>
            <a:off x="720000" y="1868250"/>
            <a:ext cx="3852000" cy="6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6" name="Google Shape;596;p14"/>
          <p:cNvSpPr txBox="1"/>
          <p:nvPr>
            <p:ph idx="1" type="subTitle"/>
          </p:nvPr>
        </p:nvSpPr>
        <p:spPr>
          <a:xfrm>
            <a:off x="720000" y="2470050"/>
            <a:ext cx="38520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15"/>
          <p:cNvGrpSpPr/>
          <p:nvPr/>
        </p:nvGrpSpPr>
        <p:grpSpPr>
          <a:xfrm>
            <a:off x="4629070" y="-248556"/>
            <a:ext cx="3345597" cy="1788383"/>
            <a:chOff x="371425" y="397950"/>
            <a:chExt cx="8703425" cy="4652400"/>
          </a:xfrm>
        </p:grpSpPr>
        <p:sp>
          <p:nvSpPr>
            <p:cNvPr id="599" name="Google Shape;599;p15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5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" name="Google Shape;601;p15"/>
          <p:cNvGrpSpPr/>
          <p:nvPr/>
        </p:nvGrpSpPr>
        <p:grpSpPr>
          <a:xfrm>
            <a:off x="-246630" y="1071269"/>
            <a:ext cx="3345597" cy="1788383"/>
            <a:chOff x="371425" y="397950"/>
            <a:chExt cx="8703425" cy="4652400"/>
          </a:xfrm>
        </p:grpSpPr>
        <p:sp>
          <p:nvSpPr>
            <p:cNvPr id="602" name="Google Shape;602;p15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5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" name="Google Shape;604;p15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605" name="Google Shape;605;p15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5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5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5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5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5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5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" name="Google Shape;612;p15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613" name="Google Shape;613;p15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5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5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5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5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5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5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" name="Google Shape;620;p15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621" name="Google Shape;621;p15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5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5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5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5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5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5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" name="Google Shape;628;p15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629" name="Google Shape;629;p15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5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5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5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5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5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5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" name="Google Shape;636;p15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15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" name="Google Shape;638;p15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639" name="Google Shape;639;p15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" name="Google Shape;641;p15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642" name="Google Shape;642;p15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" name="Google Shape;644;p15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645" name="Google Shape;645;p15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5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7" name="Google Shape;647;p15"/>
          <p:cNvSpPr txBox="1"/>
          <p:nvPr>
            <p:ph idx="1" type="subTitle"/>
          </p:nvPr>
        </p:nvSpPr>
        <p:spPr>
          <a:xfrm>
            <a:off x="4664194" y="2596125"/>
            <a:ext cx="2978700" cy="16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48" name="Google Shape;648;p15"/>
          <p:cNvSpPr txBox="1"/>
          <p:nvPr>
            <p:ph idx="2" type="subTitle"/>
          </p:nvPr>
        </p:nvSpPr>
        <p:spPr>
          <a:xfrm>
            <a:off x="1322025" y="2596125"/>
            <a:ext cx="2978700" cy="16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49" name="Google Shape;649;p15"/>
          <p:cNvSpPr txBox="1"/>
          <p:nvPr>
            <p:ph idx="3" type="subTitle"/>
          </p:nvPr>
        </p:nvSpPr>
        <p:spPr>
          <a:xfrm>
            <a:off x="1322026" y="2037225"/>
            <a:ext cx="2978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0" name="Google Shape;650;p15"/>
          <p:cNvSpPr txBox="1"/>
          <p:nvPr>
            <p:ph idx="4" type="subTitle"/>
          </p:nvPr>
        </p:nvSpPr>
        <p:spPr>
          <a:xfrm>
            <a:off x="4664217" y="2037225"/>
            <a:ext cx="2978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1" name="Google Shape;651;p15"/>
          <p:cNvSpPr txBox="1"/>
          <p:nvPr>
            <p:ph type="title"/>
          </p:nvPr>
        </p:nvSpPr>
        <p:spPr>
          <a:xfrm>
            <a:off x="720000" y="54869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3" name="Google Shape;653;p16"/>
          <p:cNvGrpSpPr/>
          <p:nvPr/>
        </p:nvGrpSpPr>
        <p:grpSpPr>
          <a:xfrm>
            <a:off x="4629070" y="-248556"/>
            <a:ext cx="3345597" cy="1788383"/>
            <a:chOff x="371425" y="397950"/>
            <a:chExt cx="8703425" cy="4652400"/>
          </a:xfrm>
        </p:grpSpPr>
        <p:sp>
          <p:nvSpPr>
            <p:cNvPr id="654" name="Google Shape;654;p16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" name="Google Shape;656;p16"/>
          <p:cNvGrpSpPr/>
          <p:nvPr/>
        </p:nvGrpSpPr>
        <p:grpSpPr>
          <a:xfrm>
            <a:off x="-246630" y="1071269"/>
            <a:ext cx="3345597" cy="1788383"/>
            <a:chOff x="371425" y="397950"/>
            <a:chExt cx="8703425" cy="4652400"/>
          </a:xfrm>
        </p:grpSpPr>
        <p:sp>
          <p:nvSpPr>
            <p:cNvPr id="657" name="Google Shape;657;p16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6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" name="Google Shape;659;p16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660" name="Google Shape;660;p16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" name="Google Shape;667;p16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668" name="Google Shape;668;p16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" name="Google Shape;675;p16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676" name="Google Shape;676;p16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" name="Google Shape;683;p16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684" name="Google Shape;684;p16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6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6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6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6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6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1" name="Google Shape;691;p16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16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3" name="Google Shape;693;p16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694" name="Google Shape;694;p16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6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" name="Google Shape;696;p16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697" name="Google Shape;697;p16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6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" name="Google Shape;699;p16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700" name="Google Shape;700;p16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6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2" name="Google Shape;702;p16"/>
          <p:cNvSpPr txBox="1"/>
          <p:nvPr>
            <p:ph type="title"/>
          </p:nvPr>
        </p:nvSpPr>
        <p:spPr>
          <a:xfrm>
            <a:off x="720000" y="54869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4" name="Google Shape;704;p17"/>
          <p:cNvGrpSpPr/>
          <p:nvPr/>
        </p:nvGrpSpPr>
        <p:grpSpPr>
          <a:xfrm>
            <a:off x="-191655" y="-686293"/>
            <a:ext cx="3345597" cy="1788383"/>
            <a:chOff x="371425" y="397950"/>
            <a:chExt cx="8703425" cy="4652400"/>
          </a:xfrm>
        </p:grpSpPr>
        <p:sp>
          <p:nvSpPr>
            <p:cNvPr id="705" name="Google Shape;705;p17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" name="Google Shape;707;p17"/>
          <p:cNvGrpSpPr/>
          <p:nvPr/>
        </p:nvGrpSpPr>
        <p:grpSpPr>
          <a:xfrm>
            <a:off x="4589020" y="3770044"/>
            <a:ext cx="3345597" cy="1788383"/>
            <a:chOff x="371425" y="397950"/>
            <a:chExt cx="8703425" cy="4652400"/>
          </a:xfrm>
        </p:grpSpPr>
        <p:sp>
          <p:nvSpPr>
            <p:cNvPr id="708" name="Google Shape;708;p17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" name="Google Shape;710;p17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711" name="Google Shape;711;p17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7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7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" name="Google Shape;718;p17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719" name="Google Shape;719;p17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" name="Google Shape;726;p17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727" name="Google Shape;727;p17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7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7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7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" name="Google Shape;734;p17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735" name="Google Shape;735;p17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7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7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7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7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7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7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2" name="Google Shape;742;p17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17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" name="Google Shape;744;p17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745" name="Google Shape;745;p17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7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" name="Google Shape;747;p17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748" name="Google Shape;748;p17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" name="Google Shape;750;p17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751" name="Google Shape;751;p17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7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" name="Google Shape;753;p17"/>
          <p:cNvSpPr txBox="1"/>
          <p:nvPr>
            <p:ph idx="1" type="subTitle"/>
          </p:nvPr>
        </p:nvSpPr>
        <p:spPr>
          <a:xfrm>
            <a:off x="4798450" y="1312675"/>
            <a:ext cx="3625500" cy="24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54" name="Google Shape;754;p17"/>
          <p:cNvSpPr txBox="1"/>
          <p:nvPr>
            <p:ph idx="2" type="subTitle"/>
          </p:nvPr>
        </p:nvSpPr>
        <p:spPr>
          <a:xfrm>
            <a:off x="720050" y="1312675"/>
            <a:ext cx="3625500" cy="24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55" name="Google Shape;755;p17"/>
          <p:cNvSpPr txBox="1"/>
          <p:nvPr>
            <p:ph type="title"/>
          </p:nvPr>
        </p:nvSpPr>
        <p:spPr>
          <a:xfrm>
            <a:off x="720000" y="54869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" name="Google Shape;757;p18"/>
          <p:cNvGrpSpPr/>
          <p:nvPr/>
        </p:nvGrpSpPr>
        <p:grpSpPr>
          <a:xfrm>
            <a:off x="-191655" y="-686293"/>
            <a:ext cx="3345597" cy="1788383"/>
            <a:chOff x="371425" y="397950"/>
            <a:chExt cx="8703425" cy="4652400"/>
          </a:xfrm>
        </p:grpSpPr>
        <p:sp>
          <p:nvSpPr>
            <p:cNvPr id="758" name="Google Shape;758;p18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" name="Google Shape;760;p18"/>
          <p:cNvGrpSpPr/>
          <p:nvPr/>
        </p:nvGrpSpPr>
        <p:grpSpPr>
          <a:xfrm>
            <a:off x="4589020" y="3770044"/>
            <a:ext cx="3345597" cy="1788383"/>
            <a:chOff x="371425" y="397950"/>
            <a:chExt cx="8703425" cy="4652400"/>
          </a:xfrm>
        </p:grpSpPr>
        <p:sp>
          <p:nvSpPr>
            <p:cNvPr id="761" name="Google Shape;761;p18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" name="Google Shape;763;p18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764" name="Google Shape;764;p18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" name="Google Shape;771;p18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772" name="Google Shape;772;p18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" name="Google Shape;779;p18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780" name="Google Shape;780;p18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" name="Google Shape;787;p18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788" name="Google Shape;788;p18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" name="Google Shape;795;p18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18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7" name="Google Shape;797;p18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798" name="Google Shape;798;p18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" name="Google Shape;800;p18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801" name="Google Shape;801;p18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" name="Google Shape;803;p18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804" name="Google Shape;804;p18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" name="Google Shape;806;p18"/>
          <p:cNvSpPr txBox="1"/>
          <p:nvPr>
            <p:ph idx="1" type="subTitle"/>
          </p:nvPr>
        </p:nvSpPr>
        <p:spPr>
          <a:xfrm>
            <a:off x="937625" y="2502725"/>
            <a:ext cx="21753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7" name="Google Shape;807;p18"/>
          <p:cNvSpPr txBox="1"/>
          <p:nvPr>
            <p:ph idx="2" type="subTitle"/>
          </p:nvPr>
        </p:nvSpPr>
        <p:spPr>
          <a:xfrm>
            <a:off x="3484347" y="2502725"/>
            <a:ext cx="21753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8" name="Google Shape;808;p18"/>
          <p:cNvSpPr txBox="1"/>
          <p:nvPr>
            <p:ph idx="3" type="subTitle"/>
          </p:nvPr>
        </p:nvSpPr>
        <p:spPr>
          <a:xfrm>
            <a:off x="6031075" y="2502725"/>
            <a:ext cx="21753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9" name="Google Shape;809;p18"/>
          <p:cNvSpPr txBox="1"/>
          <p:nvPr>
            <p:ph idx="4" type="subTitle"/>
          </p:nvPr>
        </p:nvSpPr>
        <p:spPr>
          <a:xfrm>
            <a:off x="937625" y="1994223"/>
            <a:ext cx="21753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0" name="Google Shape;810;p18"/>
          <p:cNvSpPr txBox="1"/>
          <p:nvPr>
            <p:ph idx="5" type="subTitle"/>
          </p:nvPr>
        </p:nvSpPr>
        <p:spPr>
          <a:xfrm>
            <a:off x="3484350" y="1994223"/>
            <a:ext cx="21753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1" name="Google Shape;811;p18"/>
          <p:cNvSpPr txBox="1"/>
          <p:nvPr>
            <p:ph idx="6" type="subTitle"/>
          </p:nvPr>
        </p:nvSpPr>
        <p:spPr>
          <a:xfrm>
            <a:off x="6031075" y="1994223"/>
            <a:ext cx="2175300" cy="5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2" name="Google Shape;812;p18"/>
          <p:cNvSpPr txBox="1"/>
          <p:nvPr>
            <p:ph type="title"/>
          </p:nvPr>
        </p:nvSpPr>
        <p:spPr>
          <a:xfrm>
            <a:off x="720000" y="54869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4" name="Google Shape;814;p19"/>
          <p:cNvGrpSpPr/>
          <p:nvPr/>
        </p:nvGrpSpPr>
        <p:grpSpPr>
          <a:xfrm>
            <a:off x="1724270" y="-248556"/>
            <a:ext cx="3345597" cy="1788383"/>
            <a:chOff x="371425" y="397950"/>
            <a:chExt cx="8703425" cy="4652400"/>
          </a:xfrm>
        </p:grpSpPr>
        <p:sp>
          <p:nvSpPr>
            <p:cNvPr id="815" name="Google Shape;815;p19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9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" name="Google Shape;817;p19"/>
          <p:cNvGrpSpPr/>
          <p:nvPr/>
        </p:nvGrpSpPr>
        <p:grpSpPr>
          <a:xfrm>
            <a:off x="4436770" y="3811244"/>
            <a:ext cx="3345597" cy="1788383"/>
            <a:chOff x="371425" y="397950"/>
            <a:chExt cx="8703425" cy="4652400"/>
          </a:xfrm>
        </p:grpSpPr>
        <p:sp>
          <p:nvSpPr>
            <p:cNvPr id="818" name="Google Shape;818;p19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9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" name="Google Shape;820;p19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821" name="Google Shape;821;p19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9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9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9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9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9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9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" name="Google Shape;828;p19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829" name="Google Shape;829;p19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9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9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9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9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9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9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19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837" name="Google Shape;837;p19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9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9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9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9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9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9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" name="Google Shape;844;p19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845" name="Google Shape;845;p19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9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9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9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9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9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9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2" name="Google Shape;852;p19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19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4" name="Google Shape;854;p19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855" name="Google Shape;855;p19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9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" name="Google Shape;857;p19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858" name="Google Shape;858;p19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9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" name="Google Shape;860;p19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861" name="Google Shape;861;p19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9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3" name="Google Shape;863;p19"/>
          <p:cNvSpPr txBox="1"/>
          <p:nvPr>
            <p:ph idx="1" type="subTitle"/>
          </p:nvPr>
        </p:nvSpPr>
        <p:spPr>
          <a:xfrm>
            <a:off x="720000" y="1633975"/>
            <a:ext cx="2323500" cy="12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4" name="Google Shape;864;p19"/>
          <p:cNvSpPr txBox="1"/>
          <p:nvPr>
            <p:ph idx="2" type="subTitle"/>
          </p:nvPr>
        </p:nvSpPr>
        <p:spPr>
          <a:xfrm>
            <a:off x="3410250" y="1633976"/>
            <a:ext cx="2323500" cy="12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5" name="Google Shape;865;p19"/>
          <p:cNvSpPr txBox="1"/>
          <p:nvPr>
            <p:ph idx="3" type="subTitle"/>
          </p:nvPr>
        </p:nvSpPr>
        <p:spPr>
          <a:xfrm>
            <a:off x="720000" y="3288050"/>
            <a:ext cx="2314500" cy="12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6" name="Google Shape;866;p19"/>
          <p:cNvSpPr txBox="1"/>
          <p:nvPr>
            <p:ph idx="4" type="subTitle"/>
          </p:nvPr>
        </p:nvSpPr>
        <p:spPr>
          <a:xfrm>
            <a:off x="3410250" y="3288050"/>
            <a:ext cx="2323500" cy="12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7" name="Google Shape;867;p19"/>
          <p:cNvSpPr txBox="1"/>
          <p:nvPr>
            <p:ph idx="5" type="subTitle"/>
          </p:nvPr>
        </p:nvSpPr>
        <p:spPr>
          <a:xfrm>
            <a:off x="6110360" y="1633975"/>
            <a:ext cx="2314500" cy="12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8" name="Google Shape;868;p19"/>
          <p:cNvSpPr txBox="1"/>
          <p:nvPr>
            <p:ph idx="6" type="subTitle"/>
          </p:nvPr>
        </p:nvSpPr>
        <p:spPr>
          <a:xfrm>
            <a:off x="6110360" y="3288050"/>
            <a:ext cx="2314500" cy="12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9" name="Google Shape;869;p19"/>
          <p:cNvSpPr txBox="1"/>
          <p:nvPr>
            <p:ph idx="7" type="subTitle"/>
          </p:nvPr>
        </p:nvSpPr>
        <p:spPr>
          <a:xfrm>
            <a:off x="724569" y="1336275"/>
            <a:ext cx="2314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70" name="Google Shape;870;p19"/>
          <p:cNvSpPr txBox="1"/>
          <p:nvPr>
            <p:ph idx="8" type="subTitle"/>
          </p:nvPr>
        </p:nvSpPr>
        <p:spPr>
          <a:xfrm>
            <a:off x="3414815" y="1336275"/>
            <a:ext cx="2314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71" name="Google Shape;871;p19"/>
          <p:cNvSpPr txBox="1"/>
          <p:nvPr>
            <p:ph idx="9" type="subTitle"/>
          </p:nvPr>
        </p:nvSpPr>
        <p:spPr>
          <a:xfrm>
            <a:off x="6114903" y="1336275"/>
            <a:ext cx="2305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72" name="Google Shape;872;p19"/>
          <p:cNvSpPr txBox="1"/>
          <p:nvPr>
            <p:ph idx="13" type="subTitle"/>
          </p:nvPr>
        </p:nvSpPr>
        <p:spPr>
          <a:xfrm>
            <a:off x="724551" y="2993065"/>
            <a:ext cx="2305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73" name="Google Shape;873;p19"/>
          <p:cNvSpPr txBox="1"/>
          <p:nvPr>
            <p:ph idx="14" type="subTitle"/>
          </p:nvPr>
        </p:nvSpPr>
        <p:spPr>
          <a:xfrm>
            <a:off x="3414815" y="2993065"/>
            <a:ext cx="2314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74" name="Google Shape;874;p19"/>
          <p:cNvSpPr txBox="1"/>
          <p:nvPr>
            <p:ph idx="15" type="subTitle"/>
          </p:nvPr>
        </p:nvSpPr>
        <p:spPr>
          <a:xfrm>
            <a:off x="6114903" y="2993065"/>
            <a:ext cx="2305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75" name="Google Shape;875;p19"/>
          <p:cNvSpPr txBox="1"/>
          <p:nvPr>
            <p:ph type="title"/>
          </p:nvPr>
        </p:nvSpPr>
        <p:spPr>
          <a:xfrm>
            <a:off x="720000" y="54869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7" name="Google Shape;877;p20"/>
          <p:cNvGrpSpPr/>
          <p:nvPr/>
        </p:nvGrpSpPr>
        <p:grpSpPr>
          <a:xfrm>
            <a:off x="1724270" y="-248556"/>
            <a:ext cx="3345597" cy="1788383"/>
            <a:chOff x="371425" y="397950"/>
            <a:chExt cx="8703425" cy="4652400"/>
          </a:xfrm>
        </p:grpSpPr>
        <p:sp>
          <p:nvSpPr>
            <p:cNvPr id="878" name="Google Shape;878;p20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0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" name="Google Shape;880;p20"/>
          <p:cNvGrpSpPr/>
          <p:nvPr/>
        </p:nvGrpSpPr>
        <p:grpSpPr>
          <a:xfrm>
            <a:off x="4436770" y="3811244"/>
            <a:ext cx="3345597" cy="1788383"/>
            <a:chOff x="371425" y="397950"/>
            <a:chExt cx="8703425" cy="4652400"/>
          </a:xfrm>
        </p:grpSpPr>
        <p:sp>
          <p:nvSpPr>
            <p:cNvPr id="881" name="Google Shape;881;p20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0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" name="Google Shape;883;p20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884" name="Google Shape;884;p20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0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0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0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0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0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0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" name="Google Shape;891;p20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892" name="Google Shape;892;p20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0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0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0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0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0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0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" name="Google Shape;899;p20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900" name="Google Shape;900;p20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0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0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0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0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0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0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" name="Google Shape;907;p20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908" name="Google Shape;908;p20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0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0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0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0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0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0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5" name="Google Shape;915;p20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20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7" name="Google Shape;917;p20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918" name="Google Shape;918;p20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0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" name="Google Shape;920;p20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921" name="Google Shape;921;p20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0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" name="Google Shape;923;p20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924" name="Google Shape;924;p20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0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6" name="Google Shape;926;p20"/>
          <p:cNvSpPr txBox="1"/>
          <p:nvPr>
            <p:ph hasCustomPrompt="1" type="title"/>
          </p:nvPr>
        </p:nvSpPr>
        <p:spPr>
          <a:xfrm>
            <a:off x="2009475" y="998700"/>
            <a:ext cx="5125200" cy="87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27" name="Google Shape;927;p20"/>
          <p:cNvSpPr txBox="1"/>
          <p:nvPr>
            <p:ph idx="1" type="subTitle"/>
          </p:nvPr>
        </p:nvSpPr>
        <p:spPr>
          <a:xfrm>
            <a:off x="2009475" y="1793183"/>
            <a:ext cx="5125200" cy="30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28" name="Google Shape;928;p20"/>
          <p:cNvSpPr txBox="1"/>
          <p:nvPr>
            <p:ph hasCustomPrompt="1" idx="2" type="title"/>
          </p:nvPr>
        </p:nvSpPr>
        <p:spPr>
          <a:xfrm>
            <a:off x="2009475" y="2391901"/>
            <a:ext cx="5125200" cy="87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29" name="Google Shape;929;p20"/>
          <p:cNvSpPr txBox="1"/>
          <p:nvPr>
            <p:ph idx="3" type="subTitle"/>
          </p:nvPr>
        </p:nvSpPr>
        <p:spPr>
          <a:xfrm>
            <a:off x="2009475" y="3186297"/>
            <a:ext cx="5125200" cy="30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3"/>
          <p:cNvGrpSpPr/>
          <p:nvPr/>
        </p:nvGrpSpPr>
        <p:grpSpPr>
          <a:xfrm>
            <a:off x="1724270" y="-248556"/>
            <a:ext cx="3345597" cy="1788383"/>
            <a:chOff x="371425" y="397950"/>
            <a:chExt cx="8703425" cy="4652400"/>
          </a:xfrm>
        </p:grpSpPr>
        <p:sp>
          <p:nvSpPr>
            <p:cNvPr id="62" name="Google Shape;62;p3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4436770" y="3811244"/>
            <a:ext cx="3345597" cy="1788383"/>
            <a:chOff x="371425" y="397950"/>
            <a:chExt cx="8703425" cy="4652400"/>
          </a:xfrm>
        </p:grpSpPr>
        <p:sp>
          <p:nvSpPr>
            <p:cNvPr id="65" name="Google Shape;65;p3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" name="Google Shape;67;p3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68" name="Google Shape;68;p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" name="Google Shape;75;p3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76" name="Google Shape;76;p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" name="Google Shape;83;p3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84" name="Google Shape;84;p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" name="Google Shape;91;p3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92" name="Google Shape;92;p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" name="Google Shape;101;p3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102" name="Google Shape;102;p3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" name="Google Shape;104;p3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105" name="Google Shape;105;p3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" name="Google Shape;107;p3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108" name="Google Shape;108;p3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3"/>
          <p:cNvSpPr txBox="1"/>
          <p:nvPr>
            <p:ph type="title"/>
          </p:nvPr>
        </p:nvSpPr>
        <p:spPr>
          <a:xfrm>
            <a:off x="713225" y="2191800"/>
            <a:ext cx="4164000" cy="16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" name="Google Shape;111;p3"/>
          <p:cNvSpPr txBox="1"/>
          <p:nvPr>
            <p:ph hasCustomPrompt="1" idx="2" type="title"/>
          </p:nvPr>
        </p:nvSpPr>
        <p:spPr>
          <a:xfrm>
            <a:off x="1480654" y="1440300"/>
            <a:ext cx="1652100" cy="751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1" name="Google Shape;931;p21"/>
          <p:cNvGrpSpPr/>
          <p:nvPr/>
        </p:nvGrpSpPr>
        <p:grpSpPr>
          <a:xfrm>
            <a:off x="4629070" y="-248556"/>
            <a:ext cx="3345597" cy="1788383"/>
            <a:chOff x="371425" y="397950"/>
            <a:chExt cx="8703425" cy="4652400"/>
          </a:xfrm>
        </p:grpSpPr>
        <p:sp>
          <p:nvSpPr>
            <p:cNvPr id="932" name="Google Shape;932;p21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1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" name="Google Shape;934;p21"/>
          <p:cNvGrpSpPr/>
          <p:nvPr/>
        </p:nvGrpSpPr>
        <p:grpSpPr>
          <a:xfrm>
            <a:off x="1204570" y="3669044"/>
            <a:ext cx="3345597" cy="1788383"/>
            <a:chOff x="371425" y="397950"/>
            <a:chExt cx="8703425" cy="4652400"/>
          </a:xfrm>
        </p:grpSpPr>
        <p:sp>
          <p:nvSpPr>
            <p:cNvPr id="935" name="Google Shape;935;p21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1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" name="Google Shape;937;p21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938" name="Google Shape;938;p21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1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1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1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1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1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1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" name="Google Shape;945;p21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946" name="Google Shape;946;p21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1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1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1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1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1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1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" name="Google Shape;953;p21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954" name="Google Shape;954;p21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1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1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1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1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1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1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" name="Google Shape;961;p21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962" name="Google Shape;962;p21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1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1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1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1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1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1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9" name="Google Shape;969;p21"/>
          <p:cNvSpPr/>
          <p:nvPr/>
        </p:nvSpPr>
        <p:spPr>
          <a:xfrm>
            <a:off x="2739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21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1" name="Google Shape;971;p21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972" name="Google Shape;972;p21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1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21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975" name="Google Shape;975;p21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1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" name="Google Shape;977;p21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978" name="Google Shape;978;p21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1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0" name="Google Shape;980;p21"/>
          <p:cNvSpPr txBox="1"/>
          <p:nvPr>
            <p:ph type="title"/>
          </p:nvPr>
        </p:nvSpPr>
        <p:spPr>
          <a:xfrm>
            <a:off x="713275" y="539500"/>
            <a:ext cx="4448100" cy="13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81" name="Google Shape;981;p21"/>
          <p:cNvSpPr txBox="1"/>
          <p:nvPr>
            <p:ph idx="1" type="subTitle"/>
          </p:nvPr>
        </p:nvSpPr>
        <p:spPr>
          <a:xfrm>
            <a:off x="713225" y="184145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82" name="Google Shape;982;p21"/>
          <p:cNvSpPr txBox="1"/>
          <p:nvPr/>
        </p:nvSpPr>
        <p:spPr>
          <a:xfrm>
            <a:off x="713225" y="39167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CREDITS:</a:t>
            </a:r>
            <a:r>
              <a:rPr lang="en" sz="9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This presentation template was created by </a:t>
            </a:r>
            <a:r>
              <a:rPr b="1" lang="en" sz="900" u="sng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and includes icons by </a:t>
            </a:r>
            <a:r>
              <a:rPr b="1" lang="en" sz="900" u="sng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and infographics &amp; images by </a:t>
            </a:r>
            <a:r>
              <a:rPr b="1" lang="en" sz="900" u="sng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 u="sng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 b="1" sz="900" u="sng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4" name="Google Shape;984;p22"/>
          <p:cNvGrpSpPr/>
          <p:nvPr/>
        </p:nvGrpSpPr>
        <p:grpSpPr>
          <a:xfrm>
            <a:off x="4629070" y="-248556"/>
            <a:ext cx="3345597" cy="1788383"/>
            <a:chOff x="371425" y="397950"/>
            <a:chExt cx="8703425" cy="4652400"/>
          </a:xfrm>
        </p:grpSpPr>
        <p:sp>
          <p:nvSpPr>
            <p:cNvPr id="985" name="Google Shape;985;p22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2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" name="Google Shape;987;p22"/>
          <p:cNvGrpSpPr/>
          <p:nvPr/>
        </p:nvGrpSpPr>
        <p:grpSpPr>
          <a:xfrm>
            <a:off x="1204570" y="3669044"/>
            <a:ext cx="3345597" cy="1788383"/>
            <a:chOff x="371425" y="397950"/>
            <a:chExt cx="8703425" cy="4652400"/>
          </a:xfrm>
        </p:grpSpPr>
        <p:sp>
          <p:nvSpPr>
            <p:cNvPr id="988" name="Google Shape;988;p22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2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22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991" name="Google Shape;991;p22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2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2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2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2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2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2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" name="Google Shape;998;p22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999" name="Google Shape;999;p22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2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2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2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2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2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2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" name="Google Shape;1006;p22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1007" name="Google Shape;1007;p22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2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2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2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2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2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2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" name="Google Shape;1014;p22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1015" name="Google Shape;1015;p22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2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2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2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2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2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2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" name="Google Shape;1022;p22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22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4" name="Google Shape;1024;p22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1025" name="Google Shape;1025;p22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2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" name="Google Shape;1027;p22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1028" name="Google Shape;1028;p22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2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" name="Google Shape;1030;p22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1031" name="Google Shape;1031;p22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2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" name="Google Shape;1034;p23"/>
          <p:cNvGrpSpPr/>
          <p:nvPr/>
        </p:nvGrpSpPr>
        <p:grpSpPr>
          <a:xfrm>
            <a:off x="-191655" y="-686293"/>
            <a:ext cx="3345597" cy="1788383"/>
            <a:chOff x="371425" y="397950"/>
            <a:chExt cx="8703425" cy="4652400"/>
          </a:xfrm>
        </p:grpSpPr>
        <p:sp>
          <p:nvSpPr>
            <p:cNvPr id="1035" name="Google Shape;1035;p23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" name="Google Shape;1037;p23"/>
          <p:cNvGrpSpPr/>
          <p:nvPr/>
        </p:nvGrpSpPr>
        <p:grpSpPr>
          <a:xfrm>
            <a:off x="4589020" y="3770044"/>
            <a:ext cx="3345597" cy="1788383"/>
            <a:chOff x="371425" y="397950"/>
            <a:chExt cx="8703425" cy="4652400"/>
          </a:xfrm>
        </p:grpSpPr>
        <p:sp>
          <p:nvSpPr>
            <p:cNvPr id="1038" name="Google Shape;1038;p23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" name="Google Shape;1040;p23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1041" name="Google Shape;1041;p2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23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1049" name="Google Shape;1049;p2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" name="Google Shape;1056;p23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1057" name="Google Shape;1057;p2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" name="Google Shape;1064;p23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1065" name="Google Shape;1065;p23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3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3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3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3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3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3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2" name="Google Shape;1072;p23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23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4" name="Google Shape;1074;p23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1075" name="Google Shape;1075;p23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3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" name="Google Shape;1077;p23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1078" name="Google Shape;1078;p23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3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" name="Google Shape;1080;p23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1081" name="Google Shape;1081;p23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3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26"/>
          <p:cNvSpPr txBox="1"/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4"/>
          <p:cNvGrpSpPr/>
          <p:nvPr/>
        </p:nvGrpSpPr>
        <p:grpSpPr>
          <a:xfrm>
            <a:off x="1724270" y="-248556"/>
            <a:ext cx="3345597" cy="1788383"/>
            <a:chOff x="371425" y="397950"/>
            <a:chExt cx="8703425" cy="4652400"/>
          </a:xfrm>
        </p:grpSpPr>
        <p:sp>
          <p:nvSpPr>
            <p:cNvPr id="114" name="Google Shape;114;p4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" name="Google Shape;116;p4"/>
          <p:cNvGrpSpPr/>
          <p:nvPr/>
        </p:nvGrpSpPr>
        <p:grpSpPr>
          <a:xfrm>
            <a:off x="4436770" y="3811244"/>
            <a:ext cx="3345597" cy="1788383"/>
            <a:chOff x="371425" y="397950"/>
            <a:chExt cx="8703425" cy="4652400"/>
          </a:xfrm>
        </p:grpSpPr>
        <p:sp>
          <p:nvSpPr>
            <p:cNvPr id="117" name="Google Shape;117;p4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" name="Google Shape;119;p4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120" name="Google Shape;120;p4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" name="Google Shape;127;p4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128" name="Google Shape;128;p4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136" name="Google Shape;136;p4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" name="Google Shape;143;p4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144" name="Google Shape;144;p4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4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4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" name="Google Shape;153;p4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154" name="Google Shape;154;p4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" name="Google Shape;156;p4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157" name="Google Shape;157;p4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" name="Google Shape;159;p4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160" name="Google Shape;160;p4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4"/>
          <p:cNvSpPr txBox="1"/>
          <p:nvPr>
            <p:ph type="title"/>
          </p:nvPr>
        </p:nvSpPr>
        <p:spPr>
          <a:xfrm>
            <a:off x="720000" y="54869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3" name="Google Shape;163;p4"/>
          <p:cNvSpPr txBox="1"/>
          <p:nvPr>
            <p:ph idx="1" type="body"/>
          </p:nvPr>
        </p:nvSpPr>
        <p:spPr>
          <a:xfrm>
            <a:off x="720000" y="1139551"/>
            <a:ext cx="77040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5"/>
          <p:cNvGrpSpPr/>
          <p:nvPr/>
        </p:nvGrpSpPr>
        <p:grpSpPr>
          <a:xfrm>
            <a:off x="-191655" y="-686293"/>
            <a:ext cx="3345597" cy="1788383"/>
            <a:chOff x="371425" y="397950"/>
            <a:chExt cx="8703425" cy="4652400"/>
          </a:xfrm>
        </p:grpSpPr>
        <p:sp>
          <p:nvSpPr>
            <p:cNvPr id="166" name="Google Shape;166;p5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" name="Google Shape;168;p5"/>
          <p:cNvGrpSpPr/>
          <p:nvPr/>
        </p:nvGrpSpPr>
        <p:grpSpPr>
          <a:xfrm>
            <a:off x="4589020" y="3770044"/>
            <a:ext cx="3345597" cy="1788383"/>
            <a:chOff x="371425" y="397950"/>
            <a:chExt cx="8703425" cy="4652400"/>
          </a:xfrm>
        </p:grpSpPr>
        <p:sp>
          <p:nvSpPr>
            <p:cNvPr id="169" name="Google Shape;169;p5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" name="Google Shape;171;p5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172" name="Google Shape;172;p5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" name="Google Shape;179;p5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180" name="Google Shape;180;p5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" name="Google Shape;187;p5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188" name="Google Shape;188;p5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5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196" name="Google Shape;196;p5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5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5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5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206" name="Google Shape;206;p5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5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209" name="Google Shape;209;p5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" name="Google Shape;211;p5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212" name="Google Shape;212;p5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5"/>
          <p:cNvSpPr txBox="1"/>
          <p:nvPr>
            <p:ph idx="1" type="subTitle"/>
          </p:nvPr>
        </p:nvSpPr>
        <p:spPr>
          <a:xfrm>
            <a:off x="5055284" y="35428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5" name="Google Shape;215;p5"/>
          <p:cNvSpPr txBox="1"/>
          <p:nvPr>
            <p:ph idx="2" type="subTitle"/>
          </p:nvPr>
        </p:nvSpPr>
        <p:spPr>
          <a:xfrm>
            <a:off x="1583300" y="35428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6" name="Google Shape;216;p5"/>
          <p:cNvSpPr txBox="1"/>
          <p:nvPr>
            <p:ph idx="3" type="subTitle"/>
          </p:nvPr>
        </p:nvSpPr>
        <p:spPr>
          <a:xfrm>
            <a:off x="5055275" y="29701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7" name="Google Shape;217;p5"/>
          <p:cNvSpPr txBox="1"/>
          <p:nvPr>
            <p:ph idx="4" type="subTitle"/>
          </p:nvPr>
        </p:nvSpPr>
        <p:spPr>
          <a:xfrm>
            <a:off x="1583075" y="29701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8" name="Google Shape;218;p5"/>
          <p:cNvSpPr txBox="1"/>
          <p:nvPr>
            <p:ph type="title"/>
          </p:nvPr>
        </p:nvSpPr>
        <p:spPr>
          <a:xfrm>
            <a:off x="720000" y="54869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6"/>
          <p:cNvGrpSpPr/>
          <p:nvPr/>
        </p:nvGrpSpPr>
        <p:grpSpPr>
          <a:xfrm>
            <a:off x="1724270" y="-248556"/>
            <a:ext cx="3345597" cy="1788383"/>
            <a:chOff x="371425" y="397950"/>
            <a:chExt cx="8703425" cy="4652400"/>
          </a:xfrm>
        </p:grpSpPr>
        <p:sp>
          <p:nvSpPr>
            <p:cNvPr id="221" name="Google Shape;221;p6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" name="Google Shape;223;p6"/>
          <p:cNvGrpSpPr/>
          <p:nvPr/>
        </p:nvGrpSpPr>
        <p:grpSpPr>
          <a:xfrm>
            <a:off x="4436770" y="3811244"/>
            <a:ext cx="3345597" cy="1788383"/>
            <a:chOff x="371425" y="397950"/>
            <a:chExt cx="8703425" cy="4652400"/>
          </a:xfrm>
        </p:grpSpPr>
        <p:sp>
          <p:nvSpPr>
            <p:cNvPr id="224" name="Google Shape;224;p6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6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227" name="Google Shape;227;p6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" name="Google Shape;234;p6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235" name="Google Shape;235;p6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" name="Google Shape;242;p6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243" name="Google Shape;243;p6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" name="Google Shape;250;p6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251" name="Google Shape;251;p6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" name="Google Shape;258;p6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6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" name="Google Shape;260;p6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261" name="Google Shape;261;p6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" name="Google Shape;263;p6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264" name="Google Shape;264;p6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" name="Google Shape;266;p6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267" name="Google Shape;267;p6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6"/>
          <p:cNvSpPr txBox="1"/>
          <p:nvPr>
            <p:ph type="title"/>
          </p:nvPr>
        </p:nvSpPr>
        <p:spPr>
          <a:xfrm>
            <a:off x="720000" y="54869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oogle Shape;271;p7"/>
          <p:cNvGrpSpPr/>
          <p:nvPr/>
        </p:nvGrpSpPr>
        <p:grpSpPr>
          <a:xfrm>
            <a:off x="1724270" y="-248556"/>
            <a:ext cx="3345597" cy="1788383"/>
            <a:chOff x="371425" y="397950"/>
            <a:chExt cx="8703425" cy="4652400"/>
          </a:xfrm>
        </p:grpSpPr>
        <p:sp>
          <p:nvSpPr>
            <p:cNvPr id="272" name="Google Shape;272;p7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7"/>
          <p:cNvGrpSpPr/>
          <p:nvPr/>
        </p:nvGrpSpPr>
        <p:grpSpPr>
          <a:xfrm>
            <a:off x="4436770" y="3811244"/>
            <a:ext cx="3345597" cy="1788383"/>
            <a:chOff x="371425" y="397950"/>
            <a:chExt cx="8703425" cy="4652400"/>
          </a:xfrm>
        </p:grpSpPr>
        <p:sp>
          <p:nvSpPr>
            <p:cNvPr id="275" name="Google Shape;275;p7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7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278" name="Google Shape;278;p7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" name="Google Shape;285;p7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286" name="Google Shape;286;p7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3" name="Google Shape;293;p7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294" name="Google Shape;294;p7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" name="Google Shape;301;p7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302" name="Google Shape;302;p7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9" name="Google Shape;309;p7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7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1" name="Google Shape;311;p7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312" name="Google Shape;312;p7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" name="Google Shape;314;p7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315" name="Google Shape;315;p7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7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318" name="Google Shape;318;p7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0" name="Google Shape;320;p7"/>
          <p:cNvSpPr txBox="1"/>
          <p:nvPr>
            <p:ph idx="1" type="subTitle"/>
          </p:nvPr>
        </p:nvSpPr>
        <p:spPr>
          <a:xfrm>
            <a:off x="720000" y="1914350"/>
            <a:ext cx="4294800" cy="18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321" name="Google Shape;321;p7"/>
          <p:cNvSpPr txBox="1"/>
          <p:nvPr>
            <p:ph type="title"/>
          </p:nvPr>
        </p:nvSpPr>
        <p:spPr>
          <a:xfrm>
            <a:off x="720000" y="54869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2" name="Google Shape;322;p7"/>
          <p:cNvSpPr/>
          <p:nvPr>
            <p:ph idx="2" type="pic"/>
          </p:nvPr>
        </p:nvSpPr>
        <p:spPr>
          <a:xfrm>
            <a:off x="5514175" y="1318100"/>
            <a:ext cx="2916600" cy="3062700"/>
          </a:xfrm>
          <a:prstGeom prst="roundRect">
            <a:avLst>
              <a:gd fmla="val 8005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8"/>
          <p:cNvGrpSpPr/>
          <p:nvPr/>
        </p:nvGrpSpPr>
        <p:grpSpPr>
          <a:xfrm>
            <a:off x="4629070" y="-248556"/>
            <a:ext cx="3345597" cy="1788383"/>
            <a:chOff x="371425" y="397950"/>
            <a:chExt cx="8703425" cy="4652400"/>
          </a:xfrm>
        </p:grpSpPr>
        <p:sp>
          <p:nvSpPr>
            <p:cNvPr id="325" name="Google Shape;325;p8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7" name="Google Shape;327;p8"/>
          <p:cNvGrpSpPr/>
          <p:nvPr/>
        </p:nvGrpSpPr>
        <p:grpSpPr>
          <a:xfrm>
            <a:off x="-246630" y="1071269"/>
            <a:ext cx="3345597" cy="1788383"/>
            <a:chOff x="371425" y="397950"/>
            <a:chExt cx="8703425" cy="4652400"/>
          </a:xfrm>
        </p:grpSpPr>
        <p:sp>
          <p:nvSpPr>
            <p:cNvPr id="328" name="Google Shape;328;p8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" name="Google Shape;330;p8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331" name="Google Shape;331;p8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8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8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" name="Google Shape;338;p8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339" name="Google Shape;339;p8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8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8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" name="Google Shape;346;p8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347" name="Google Shape;347;p8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8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" name="Google Shape;354;p8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355" name="Google Shape;355;p8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" name="Google Shape;362;p8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8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4" name="Google Shape;364;p8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365" name="Google Shape;365;p8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" name="Google Shape;367;p8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368" name="Google Shape;368;p8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" name="Google Shape;370;p8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371" name="Google Shape;371;p8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" name="Google Shape;373;p8"/>
          <p:cNvSpPr txBox="1"/>
          <p:nvPr>
            <p:ph type="title"/>
          </p:nvPr>
        </p:nvSpPr>
        <p:spPr>
          <a:xfrm>
            <a:off x="2128925" y="1526250"/>
            <a:ext cx="4886100" cy="20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oogle Shape;375;p9"/>
          <p:cNvGrpSpPr/>
          <p:nvPr/>
        </p:nvGrpSpPr>
        <p:grpSpPr>
          <a:xfrm>
            <a:off x="4629070" y="-248556"/>
            <a:ext cx="3345597" cy="1788383"/>
            <a:chOff x="371425" y="397950"/>
            <a:chExt cx="8703425" cy="4652400"/>
          </a:xfrm>
        </p:grpSpPr>
        <p:sp>
          <p:nvSpPr>
            <p:cNvPr id="376" name="Google Shape;376;p9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9"/>
          <p:cNvGrpSpPr/>
          <p:nvPr/>
        </p:nvGrpSpPr>
        <p:grpSpPr>
          <a:xfrm>
            <a:off x="-246630" y="1071269"/>
            <a:ext cx="3345597" cy="1788383"/>
            <a:chOff x="371425" y="397950"/>
            <a:chExt cx="8703425" cy="4652400"/>
          </a:xfrm>
        </p:grpSpPr>
        <p:sp>
          <p:nvSpPr>
            <p:cNvPr id="379" name="Google Shape;379;p9"/>
            <p:cNvSpPr/>
            <p:nvPr/>
          </p:nvSpPr>
          <p:spPr>
            <a:xfrm>
              <a:off x="373950" y="397950"/>
              <a:ext cx="8700900" cy="4652400"/>
            </a:xfrm>
            <a:prstGeom prst="roundRect">
              <a:avLst>
                <a:gd fmla="val 3512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371425" y="397950"/>
              <a:ext cx="8700900" cy="29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" name="Google Shape;381;p9"/>
          <p:cNvGrpSpPr/>
          <p:nvPr/>
        </p:nvGrpSpPr>
        <p:grpSpPr>
          <a:xfrm>
            <a:off x="8373692" y="-4167"/>
            <a:ext cx="776625" cy="779725"/>
            <a:chOff x="1962150" y="3604575"/>
            <a:chExt cx="776625" cy="779725"/>
          </a:xfrm>
        </p:grpSpPr>
        <p:sp>
          <p:nvSpPr>
            <p:cNvPr id="382" name="Google Shape;382;p9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9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9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9"/>
          <p:cNvGrpSpPr/>
          <p:nvPr/>
        </p:nvGrpSpPr>
        <p:grpSpPr>
          <a:xfrm rot="5400000">
            <a:off x="8373692" y="4370642"/>
            <a:ext cx="776625" cy="779725"/>
            <a:chOff x="1962150" y="3604575"/>
            <a:chExt cx="776625" cy="779725"/>
          </a:xfrm>
        </p:grpSpPr>
        <p:sp>
          <p:nvSpPr>
            <p:cNvPr id="390" name="Google Shape;390;p9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9"/>
          <p:cNvGrpSpPr/>
          <p:nvPr/>
        </p:nvGrpSpPr>
        <p:grpSpPr>
          <a:xfrm flipH="1" rot="-5400000">
            <a:off x="-3962" y="4370642"/>
            <a:ext cx="776625" cy="779725"/>
            <a:chOff x="1962150" y="3604575"/>
            <a:chExt cx="776625" cy="779725"/>
          </a:xfrm>
        </p:grpSpPr>
        <p:sp>
          <p:nvSpPr>
            <p:cNvPr id="398" name="Google Shape;398;p9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" name="Google Shape;405;p9"/>
          <p:cNvGrpSpPr/>
          <p:nvPr/>
        </p:nvGrpSpPr>
        <p:grpSpPr>
          <a:xfrm rot="-5400000">
            <a:off x="-4512" y="-4167"/>
            <a:ext cx="776625" cy="779725"/>
            <a:chOff x="1962150" y="3604575"/>
            <a:chExt cx="776625" cy="779725"/>
          </a:xfrm>
        </p:grpSpPr>
        <p:sp>
          <p:nvSpPr>
            <p:cNvPr id="406" name="Google Shape;406;p9"/>
            <p:cNvSpPr/>
            <p:nvPr/>
          </p:nvSpPr>
          <p:spPr>
            <a:xfrm>
              <a:off x="2006100" y="3692500"/>
              <a:ext cx="644750" cy="644750"/>
            </a:xfrm>
            <a:custGeom>
              <a:rect b="b" l="l" r="r" t="t"/>
              <a:pathLst>
                <a:path extrusionOk="0" h="25790" w="25790">
                  <a:moveTo>
                    <a:pt x="595" y="0"/>
                  </a:moveTo>
                  <a:cubicBezTo>
                    <a:pt x="267" y="0"/>
                    <a:pt x="1" y="267"/>
                    <a:pt x="1" y="594"/>
                  </a:cubicBezTo>
                  <a:cubicBezTo>
                    <a:pt x="1" y="803"/>
                    <a:pt x="3" y="1010"/>
                    <a:pt x="8" y="1218"/>
                  </a:cubicBezTo>
                  <a:cubicBezTo>
                    <a:pt x="16" y="1542"/>
                    <a:pt x="281" y="1799"/>
                    <a:pt x="602" y="1799"/>
                  </a:cubicBezTo>
                  <a:lnTo>
                    <a:pt x="617" y="1799"/>
                  </a:lnTo>
                  <a:cubicBezTo>
                    <a:pt x="945" y="1791"/>
                    <a:pt x="1205" y="1518"/>
                    <a:pt x="1197" y="1190"/>
                  </a:cubicBezTo>
                  <a:cubicBezTo>
                    <a:pt x="1192" y="992"/>
                    <a:pt x="1189" y="795"/>
                    <a:pt x="1190" y="595"/>
                  </a:cubicBezTo>
                  <a:cubicBezTo>
                    <a:pt x="1190" y="268"/>
                    <a:pt x="924" y="0"/>
                    <a:pt x="595" y="0"/>
                  </a:cubicBezTo>
                  <a:close/>
                  <a:moveTo>
                    <a:pt x="771" y="2980"/>
                  </a:moveTo>
                  <a:cubicBezTo>
                    <a:pt x="748" y="2980"/>
                    <a:pt x="725" y="2981"/>
                    <a:pt x="702" y="2984"/>
                  </a:cubicBezTo>
                  <a:cubicBezTo>
                    <a:pt x="376" y="3024"/>
                    <a:pt x="144" y="3320"/>
                    <a:pt x="183" y="3646"/>
                  </a:cubicBezTo>
                  <a:cubicBezTo>
                    <a:pt x="281" y="4448"/>
                    <a:pt x="417" y="5255"/>
                    <a:pt x="592" y="6045"/>
                  </a:cubicBezTo>
                  <a:cubicBezTo>
                    <a:pt x="653" y="6322"/>
                    <a:pt x="898" y="6511"/>
                    <a:pt x="1172" y="6511"/>
                  </a:cubicBezTo>
                  <a:cubicBezTo>
                    <a:pt x="1214" y="6511"/>
                    <a:pt x="1258" y="6507"/>
                    <a:pt x="1300" y="6497"/>
                  </a:cubicBezTo>
                  <a:cubicBezTo>
                    <a:pt x="1620" y="6426"/>
                    <a:pt x="1824" y="6109"/>
                    <a:pt x="1752" y="5789"/>
                  </a:cubicBezTo>
                  <a:cubicBezTo>
                    <a:pt x="1587" y="5037"/>
                    <a:pt x="1456" y="4268"/>
                    <a:pt x="1364" y="3504"/>
                  </a:cubicBezTo>
                  <a:cubicBezTo>
                    <a:pt x="1328" y="3200"/>
                    <a:pt x="1071" y="2980"/>
                    <a:pt x="771" y="2980"/>
                  </a:cubicBezTo>
                  <a:close/>
                  <a:moveTo>
                    <a:pt x="1795" y="7616"/>
                  </a:moveTo>
                  <a:cubicBezTo>
                    <a:pt x="1735" y="7616"/>
                    <a:pt x="1673" y="7625"/>
                    <a:pt x="1612" y="7644"/>
                  </a:cubicBezTo>
                  <a:cubicBezTo>
                    <a:pt x="1300" y="7746"/>
                    <a:pt x="1130" y="8082"/>
                    <a:pt x="1231" y="8393"/>
                  </a:cubicBezTo>
                  <a:cubicBezTo>
                    <a:pt x="1482" y="9164"/>
                    <a:pt x="1772" y="9930"/>
                    <a:pt x="2096" y="10670"/>
                  </a:cubicBezTo>
                  <a:cubicBezTo>
                    <a:pt x="2193" y="10893"/>
                    <a:pt x="2411" y="11026"/>
                    <a:pt x="2641" y="11026"/>
                  </a:cubicBezTo>
                  <a:cubicBezTo>
                    <a:pt x="2720" y="11026"/>
                    <a:pt x="2800" y="11010"/>
                    <a:pt x="2879" y="10977"/>
                  </a:cubicBezTo>
                  <a:cubicBezTo>
                    <a:pt x="3179" y="10845"/>
                    <a:pt x="3317" y="10494"/>
                    <a:pt x="3185" y="10194"/>
                  </a:cubicBezTo>
                  <a:cubicBezTo>
                    <a:pt x="2877" y="9489"/>
                    <a:pt x="2601" y="8760"/>
                    <a:pt x="2362" y="8026"/>
                  </a:cubicBezTo>
                  <a:cubicBezTo>
                    <a:pt x="2281" y="7775"/>
                    <a:pt x="2047" y="7616"/>
                    <a:pt x="1795" y="7616"/>
                  </a:cubicBezTo>
                  <a:close/>
                  <a:moveTo>
                    <a:pt x="3696" y="11967"/>
                  </a:moveTo>
                  <a:cubicBezTo>
                    <a:pt x="3598" y="11967"/>
                    <a:pt x="3499" y="11991"/>
                    <a:pt x="3407" y="12042"/>
                  </a:cubicBezTo>
                  <a:cubicBezTo>
                    <a:pt x="3120" y="12201"/>
                    <a:pt x="3016" y="12563"/>
                    <a:pt x="3177" y="12850"/>
                  </a:cubicBezTo>
                  <a:cubicBezTo>
                    <a:pt x="3570" y="13556"/>
                    <a:pt x="4002" y="14250"/>
                    <a:pt x="4464" y="14916"/>
                  </a:cubicBezTo>
                  <a:cubicBezTo>
                    <a:pt x="4580" y="15083"/>
                    <a:pt x="4765" y="15172"/>
                    <a:pt x="4953" y="15172"/>
                  </a:cubicBezTo>
                  <a:cubicBezTo>
                    <a:pt x="5070" y="15172"/>
                    <a:pt x="5188" y="15138"/>
                    <a:pt x="5291" y="15067"/>
                  </a:cubicBezTo>
                  <a:cubicBezTo>
                    <a:pt x="5561" y="14879"/>
                    <a:pt x="5629" y="14510"/>
                    <a:pt x="5442" y="14239"/>
                  </a:cubicBezTo>
                  <a:cubicBezTo>
                    <a:pt x="5002" y="13605"/>
                    <a:pt x="4590" y="12943"/>
                    <a:pt x="4216" y="12271"/>
                  </a:cubicBezTo>
                  <a:cubicBezTo>
                    <a:pt x="4107" y="12076"/>
                    <a:pt x="3905" y="11967"/>
                    <a:pt x="3696" y="11967"/>
                  </a:cubicBezTo>
                  <a:close/>
                  <a:moveTo>
                    <a:pt x="6396" y="15870"/>
                  </a:moveTo>
                  <a:cubicBezTo>
                    <a:pt x="6261" y="15870"/>
                    <a:pt x="6125" y="15916"/>
                    <a:pt x="6013" y="16010"/>
                  </a:cubicBezTo>
                  <a:cubicBezTo>
                    <a:pt x="5763" y="16223"/>
                    <a:pt x="5731" y="16598"/>
                    <a:pt x="5943" y="16848"/>
                  </a:cubicBezTo>
                  <a:cubicBezTo>
                    <a:pt x="6466" y="17467"/>
                    <a:pt x="7025" y="18066"/>
                    <a:pt x="7602" y="18630"/>
                  </a:cubicBezTo>
                  <a:cubicBezTo>
                    <a:pt x="7717" y="18742"/>
                    <a:pt x="7867" y="18798"/>
                    <a:pt x="8017" y="18798"/>
                  </a:cubicBezTo>
                  <a:cubicBezTo>
                    <a:pt x="8172" y="18798"/>
                    <a:pt x="8326" y="18739"/>
                    <a:pt x="8442" y="18619"/>
                  </a:cubicBezTo>
                  <a:cubicBezTo>
                    <a:pt x="8672" y="18384"/>
                    <a:pt x="8667" y="18008"/>
                    <a:pt x="8432" y="17778"/>
                  </a:cubicBezTo>
                  <a:cubicBezTo>
                    <a:pt x="7881" y="17242"/>
                    <a:pt x="7350" y="16670"/>
                    <a:pt x="6851" y="16081"/>
                  </a:cubicBezTo>
                  <a:cubicBezTo>
                    <a:pt x="6734" y="15942"/>
                    <a:pt x="6566" y="15870"/>
                    <a:pt x="6396" y="15870"/>
                  </a:cubicBezTo>
                  <a:close/>
                  <a:moveTo>
                    <a:pt x="9796" y="19187"/>
                  </a:moveTo>
                  <a:cubicBezTo>
                    <a:pt x="9622" y="19187"/>
                    <a:pt x="9450" y="19262"/>
                    <a:pt x="9332" y="19408"/>
                  </a:cubicBezTo>
                  <a:cubicBezTo>
                    <a:pt x="9127" y="19665"/>
                    <a:pt x="9168" y="20038"/>
                    <a:pt x="9424" y="20245"/>
                  </a:cubicBezTo>
                  <a:cubicBezTo>
                    <a:pt x="10055" y="20751"/>
                    <a:pt x="10718" y="21233"/>
                    <a:pt x="11391" y="21675"/>
                  </a:cubicBezTo>
                  <a:cubicBezTo>
                    <a:pt x="11492" y="21742"/>
                    <a:pt x="11605" y="21773"/>
                    <a:pt x="11717" y="21773"/>
                  </a:cubicBezTo>
                  <a:cubicBezTo>
                    <a:pt x="11911" y="21773"/>
                    <a:pt x="12101" y="21677"/>
                    <a:pt x="12214" y="21504"/>
                  </a:cubicBezTo>
                  <a:cubicBezTo>
                    <a:pt x="12395" y="21230"/>
                    <a:pt x="12319" y="20861"/>
                    <a:pt x="12045" y="20681"/>
                  </a:cubicBezTo>
                  <a:cubicBezTo>
                    <a:pt x="11401" y="20259"/>
                    <a:pt x="10770" y="19801"/>
                    <a:pt x="10169" y="19317"/>
                  </a:cubicBezTo>
                  <a:cubicBezTo>
                    <a:pt x="10059" y="19229"/>
                    <a:pt x="9927" y="19187"/>
                    <a:pt x="9796" y="19187"/>
                  </a:cubicBezTo>
                  <a:close/>
                  <a:moveTo>
                    <a:pt x="13767" y="21790"/>
                  </a:moveTo>
                  <a:cubicBezTo>
                    <a:pt x="13553" y="21790"/>
                    <a:pt x="13346" y="21905"/>
                    <a:pt x="13240" y="22108"/>
                  </a:cubicBezTo>
                  <a:cubicBezTo>
                    <a:pt x="13087" y="22398"/>
                    <a:pt x="13198" y="22759"/>
                    <a:pt x="13490" y="22911"/>
                  </a:cubicBezTo>
                  <a:cubicBezTo>
                    <a:pt x="14207" y="23288"/>
                    <a:pt x="14950" y="23633"/>
                    <a:pt x="15696" y="23938"/>
                  </a:cubicBezTo>
                  <a:cubicBezTo>
                    <a:pt x="15770" y="23968"/>
                    <a:pt x="15845" y="23981"/>
                    <a:pt x="15921" y="23981"/>
                  </a:cubicBezTo>
                  <a:cubicBezTo>
                    <a:pt x="16155" y="23981"/>
                    <a:pt x="16377" y="23842"/>
                    <a:pt x="16471" y="23612"/>
                  </a:cubicBezTo>
                  <a:cubicBezTo>
                    <a:pt x="16595" y="23307"/>
                    <a:pt x="16449" y="22961"/>
                    <a:pt x="16145" y="22837"/>
                  </a:cubicBezTo>
                  <a:cubicBezTo>
                    <a:pt x="15434" y="22548"/>
                    <a:pt x="14726" y="22218"/>
                    <a:pt x="14042" y="21858"/>
                  </a:cubicBezTo>
                  <a:cubicBezTo>
                    <a:pt x="13954" y="21812"/>
                    <a:pt x="13860" y="21790"/>
                    <a:pt x="13767" y="21790"/>
                  </a:cubicBezTo>
                  <a:close/>
                  <a:moveTo>
                    <a:pt x="18160" y="23580"/>
                  </a:moveTo>
                  <a:cubicBezTo>
                    <a:pt x="17904" y="23580"/>
                    <a:pt x="17669" y="23747"/>
                    <a:pt x="17592" y="24005"/>
                  </a:cubicBezTo>
                  <a:cubicBezTo>
                    <a:pt x="17498" y="24320"/>
                    <a:pt x="17677" y="24651"/>
                    <a:pt x="17992" y="24745"/>
                  </a:cubicBezTo>
                  <a:cubicBezTo>
                    <a:pt x="18764" y="24975"/>
                    <a:pt x="19560" y="25171"/>
                    <a:pt x="20357" y="25325"/>
                  </a:cubicBezTo>
                  <a:cubicBezTo>
                    <a:pt x="20394" y="25332"/>
                    <a:pt x="20432" y="25336"/>
                    <a:pt x="20470" y="25336"/>
                  </a:cubicBezTo>
                  <a:cubicBezTo>
                    <a:pt x="20750" y="25336"/>
                    <a:pt x="20998" y="25138"/>
                    <a:pt x="21053" y="24855"/>
                  </a:cubicBezTo>
                  <a:cubicBezTo>
                    <a:pt x="21116" y="24532"/>
                    <a:pt x="20905" y="24221"/>
                    <a:pt x="20583" y="24158"/>
                  </a:cubicBezTo>
                  <a:cubicBezTo>
                    <a:pt x="19825" y="24011"/>
                    <a:pt x="19067" y="23825"/>
                    <a:pt x="18333" y="23606"/>
                  </a:cubicBezTo>
                  <a:cubicBezTo>
                    <a:pt x="18275" y="23589"/>
                    <a:pt x="18217" y="23580"/>
                    <a:pt x="18160" y="23580"/>
                  </a:cubicBezTo>
                  <a:close/>
                  <a:moveTo>
                    <a:pt x="22805" y="24485"/>
                  </a:moveTo>
                  <a:cubicBezTo>
                    <a:pt x="22505" y="24485"/>
                    <a:pt x="22259" y="24723"/>
                    <a:pt x="22230" y="25025"/>
                  </a:cubicBezTo>
                  <a:cubicBezTo>
                    <a:pt x="22199" y="25352"/>
                    <a:pt x="22438" y="25642"/>
                    <a:pt x="22765" y="25673"/>
                  </a:cubicBezTo>
                  <a:cubicBezTo>
                    <a:pt x="23567" y="25750"/>
                    <a:pt x="24385" y="25789"/>
                    <a:pt x="25195" y="25789"/>
                  </a:cubicBezTo>
                  <a:cubicBezTo>
                    <a:pt x="25523" y="25789"/>
                    <a:pt x="25790" y="25524"/>
                    <a:pt x="25790" y="25195"/>
                  </a:cubicBezTo>
                  <a:cubicBezTo>
                    <a:pt x="25790" y="24866"/>
                    <a:pt x="25523" y="24600"/>
                    <a:pt x="25195" y="24600"/>
                  </a:cubicBezTo>
                  <a:cubicBezTo>
                    <a:pt x="24422" y="24600"/>
                    <a:pt x="23643" y="24563"/>
                    <a:pt x="22878" y="24490"/>
                  </a:cubicBezTo>
                  <a:cubicBezTo>
                    <a:pt x="22854" y="24487"/>
                    <a:pt x="22829" y="24485"/>
                    <a:pt x="22805" y="244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2635950" y="428147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2621100" y="426662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8" y="1190"/>
                  </a:moveTo>
                  <a:lnTo>
                    <a:pt x="3518" y="3519"/>
                  </a:lnTo>
                  <a:lnTo>
                    <a:pt x="1190" y="3519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1977000" y="36194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1962150" y="36045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7"/>
                  </a:lnTo>
                  <a:lnTo>
                    <a:pt x="1189" y="3517"/>
                  </a:lnTo>
                  <a:lnTo>
                    <a:pt x="1189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2146200" y="4082925"/>
              <a:ext cx="88000" cy="87975"/>
            </a:xfrm>
            <a:custGeom>
              <a:rect b="b" l="l" r="r" t="t"/>
              <a:pathLst>
                <a:path extrusionOk="0" h="3519" w="3520">
                  <a:moveTo>
                    <a:pt x="1" y="1"/>
                  </a:moveTo>
                  <a:lnTo>
                    <a:pt x="1" y="3519"/>
                  </a:lnTo>
                  <a:lnTo>
                    <a:pt x="3519" y="3519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2131350" y="4068100"/>
              <a:ext cx="117700" cy="117650"/>
            </a:xfrm>
            <a:custGeom>
              <a:rect b="b" l="l" r="r" t="t"/>
              <a:pathLst>
                <a:path extrusionOk="0" h="4706" w="4708">
                  <a:moveTo>
                    <a:pt x="3519" y="1188"/>
                  </a:moveTo>
                  <a:lnTo>
                    <a:pt x="3519" y="3516"/>
                  </a:lnTo>
                  <a:lnTo>
                    <a:pt x="1189" y="3516"/>
                  </a:lnTo>
                  <a:lnTo>
                    <a:pt x="1189" y="1188"/>
                  </a:lnTo>
                  <a:close/>
                  <a:moveTo>
                    <a:pt x="0" y="0"/>
                  </a:moveTo>
                  <a:lnTo>
                    <a:pt x="0" y="4705"/>
                  </a:lnTo>
                  <a:lnTo>
                    <a:pt x="4708" y="470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3" name="Google Shape;413;p9"/>
          <p:cNvSpPr/>
          <p:nvPr/>
        </p:nvSpPr>
        <p:spPr>
          <a:xfrm>
            <a:off x="221550" y="245550"/>
            <a:ext cx="8700900" cy="4652400"/>
          </a:xfrm>
          <a:prstGeom prst="roundRect">
            <a:avLst>
              <a:gd fmla="val 3512" name="adj"/>
            </a:avLst>
          </a:prstGeom>
          <a:solidFill>
            <a:schemeClr val="dk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9"/>
          <p:cNvSpPr/>
          <p:nvPr/>
        </p:nvSpPr>
        <p:spPr>
          <a:xfrm>
            <a:off x="219025" y="245550"/>
            <a:ext cx="8700900" cy="29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5" name="Google Shape;415;p9"/>
          <p:cNvGrpSpPr/>
          <p:nvPr/>
        </p:nvGrpSpPr>
        <p:grpSpPr>
          <a:xfrm>
            <a:off x="648125" y="321938"/>
            <a:ext cx="141225" cy="141225"/>
            <a:chOff x="2960900" y="1269275"/>
            <a:chExt cx="141225" cy="141225"/>
          </a:xfrm>
        </p:grpSpPr>
        <p:sp>
          <p:nvSpPr>
            <p:cNvPr id="416" name="Google Shape;416;p9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9"/>
          <p:cNvGrpSpPr/>
          <p:nvPr/>
        </p:nvGrpSpPr>
        <p:grpSpPr>
          <a:xfrm>
            <a:off x="313750" y="321938"/>
            <a:ext cx="141200" cy="141225"/>
            <a:chOff x="2626525" y="1269275"/>
            <a:chExt cx="141200" cy="141225"/>
          </a:xfrm>
        </p:grpSpPr>
        <p:sp>
          <p:nvSpPr>
            <p:cNvPr id="419" name="Google Shape;419;p9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9"/>
          <p:cNvGrpSpPr/>
          <p:nvPr/>
        </p:nvGrpSpPr>
        <p:grpSpPr>
          <a:xfrm>
            <a:off x="480925" y="321938"/>
            <a:ext cx="141225" cy="141225"/>
            <a:chOff x="2793700" y="1269275"/>
            <a:chExt cx="141225" cy="141225"/>
          </a:xfrm>
        </p:grpSpPr>
        <p:sp>
          <p:nvSpPr>
            <p:cNvPr id="422" name="Google Shape;422;p9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4" name="Google Shape;424;p9"/>
          <p:cNvSpPr txBox="1"/>
          <p:nvPr>
            <p:ph type="title"/>
          </p:nvPr>
        </p:nvSpPr>
        <p:spPr>
          <a:xfrm>
            <a:off x="2135550" y="1416638"/>
            <a:ext cx="4872900" cy="145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5" name="Google Shape;425;p9"/>
          <p:cNvSpPr txBox="1"/>
          <p:nvPr>
            <p:ph idx="1" type="subTitle"/>
          </p:nvPr>
        </p:nvSpPr>
        <p:spPr>
          <a:xfrm>
            <a:off x="2135550" y="2818763"/>
            <a:ext cx="4872900" cy="9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0"/>
          <p:cNvSpPr/>
          <p:nvPr>
            <p:ph idx="2" type="pic"/>
          </p:nvPr>
        </p:nvSpPr>
        <p:spPr>
          <a:xfrm>
            <a:off x="0" y="-7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10"/>
          <p:cNvSpPr txBox="1"/>
          <p:nvPr>
            <p:ph type="title"/>
          </p:nvPr>
        </p:nvSpPr>
        <p:spPr>
          <a:xfrm>
            <a:off x="1108350" y="4014450"/>
            <a:ext cx="6927300" cy="572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CFE2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"/>
              <a:buNone/>
              <a:defRPr b="1" sz="3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b="1"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b="1"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b="1"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b="1"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b="1"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b="1"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b="1"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b="1" sz="3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CFE2F3"/>
        </a:solidFill>
      </p:bgPr>
    </p:bg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24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85" name="Google Shape;1085;p24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7.png"/><Relationship Id="rId7" Type="http://schemas.openxmlformats.org/officeDocument/2006/relationships/image" Target="../media/image16.png"/><Relationship Id="rId8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27"/>
          <p:cNvSpPr txBox="1"/>
          <p:nvPr>
            <p:ph idx="1" type="subTitle"/>
          </p:nvPr>
        </p:nvSpPr>
        <p:spPr>
          <a:xfrm>
            <a:off x="3398275" y="547968"/>
            <a:ext cx="55122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DAMG 6205 36505 GROUP NO: 20</a:t>
            </a:r>
            <a:endParaRPr sz="1200"/>
          </a:p>
        </p:txBody>
      </p:sp>
      <p:grpSp>
        <p:nvGrpSpPr>
          <p:cNvPr id="1094" name="Google Shape;1094;p27"/>
          <p:cNvGrpSpPr/>
          <p:nvPr/>
        </p:nvGrpSpPr>
        <p:grpSpPr>
          <a:xfrm>
            <a:off x="6164175" y="1142300"/>
            <a:ext cx="564750" cy="1159275"/>
            <a:chOff x="1529275" y="2785825"/>
            <a:chExt cx="564750" cy="1159275"/>
          </a:xfrm>
        </p:grpSpPr>
        <p:sp>
          <p:nvSpPr>
            <p:cNvPr id="1095" name="Google Shape;1095;p27"/>
            <p:cNvSpPr/>
            <p:nvPr/>
          </p:nvSpPr>
          <p:spPr>
            <a:xfrm>
              <a:off x="1544100" y="2800675"/>
              <a:ext cx="535075" cy="535075"/>
            </a:xfrm>
            <a:custGeom>
              <a:rect b="b" l="l" r="r" t="t"/>
              <a:pathLst>
                <a:path extrusionOk="0" h="21403" w="21403">
                  <a:moveTo>
                    <a:pt x="10701" y="1"/>
                  </a:moveTo>
                  <a:cubicBezTo>
                    <a:pt x="7864" y="1"/>
                    <a:pt x="5142" y="1128"/>
                    <a:pt x="3135" y="3135"/>
                  </a:cubicBezTo>
                  <a:cubicBezTo>
                    <a:pt x="1129" y="5141"/>
                    <a:pt x="1" y="7863"/>
                    <a:pt x="1" y="10702"/>
                  </a:cubicBezTo>
                  <a:cubicBezTo>
                    <a:pt x="1" y="13539"/>
                    <a:pt x="1129" y="16261"/>
                    <a:pt x="3135" y="18267"/>
                  </a:cubicBezTo>
                  <a:cubicBezTo>
                    <a:pt x="5142" y="20275"/>
                    <a:pt x="7864" y="21402"/>
                    <a:pt x="10701" y="21402"/>
                  </a:cubicBezTo>
                  <a:cubicBezTo>
                    <a:pt x="13540" y="21402"/>
                    <a:pt x="16262" y="20275"/>
                    <a:pt x="18268" y="18267"/>
                  </a:cubicBezTo>
                  <a:cubicBezTo>
                    <a:pt x="20275" y="16261"/>
                    <a:pt x="21402" y="13539"/>
                    <a:pt x="21402" y="10702"/>
                  </a:cubicBezTo>
                  <a:cubicBezTo>
                    <a:pt x="21402" y="7863"/>
                    <a:pt x="20275" y="5141"/>
                    <a:pt x="18268" y="3135"/>
                  </a:cubicBezTo>
                  <a:cubicBezTo>
                    <a:pt x="16262" y="1128"/>
                    <a:pt x="13540" y="1"/>
                    <a:pt x="10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7"/>
            <p:cNvSpPr/>
            <p:nvPr/>
          </p:nvSpPr>
          <p:spPr>
            <a:xfrm>
              <a:off x="1529275" y="2785825"/>
              <a:ext cx="564750" cy="564750"/>
            </a:xfrm>
            <a:custGeom>
              <a:rect b="b" l="l" r="r" t="t"/>
              <a:pathLst>
                <a:path extrusionOk="0" h="22590" w="22590">
                  <a:moveTo>
                    <a:pt x="11294" y="1189"/>
                  </a:moveTo>
                  <a:cubicBezTo>
                    <a:pt x="16867" y="1189"/>
                    <a:pt x="21401" y="5723"/>
                    <a:pt x="21401" y="11296"/>
                  </a:cubicBezTo>
                  <a:cubicBezTo>
                    <a:pt x="21401" y="16868"/>
                    <a:pt x="16867" y="21402"/>
                    <a:pt x="11294" y="21402"/>
                  </a:cubicBezTo>
                  <a:cubicBezTo>
                    <a:pt x="5722" y="21402"/>
                    <a:pt x="1188" y="16868"/>
                    <a:pt x="1188" y="11296"/>
                  </a:cubicBezTo>
                  <a:cubicBezTo>
                    <a:pt x="1188" y="5723"/>
                    <a:pt x="5722" y="1189"/>
                    <a:pt x="11294" y="1189"/>
                  </a:cubicBezTo>
                  <a:close/>
                  <a:moveTo>
                    <a:pt x="11294" y="0"/>
                  </a:moveTo>
                  <a:cubicBezTo>
                    <a:pt x="5067" y="0"/>
                    <a:pt x="0" y="5067"/>
                    <a:pt x="0" y="11296"/>
                  </a:cubicBezTo>
                  <a:cubicBezTo>
                    <a:pt x="0" y="17523"/>
                    <a:pt x="5067" y="22590"/>
                    <a:pt x="11294" y="22590"/>
                  </a:cubicBezTo>
                  <a:cubicBezTo>
                    <a:pt x="17523" y="22590"/>
                    <a:pt x="22590" y="17523"/>
                    <a:pt x="22590" y="11296"/>
                  </a:cubicBezTo>
                  <a:cubicBezTo>
                    <a:pt x="22590" y="5067"/>
                    <a:pt x="17523" y="0"/>
                    <a:pt x="1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7"/>
            <p:cNvSpPr/>
            <p:nvPr/>
          </p:nvSpPr>
          <p:spPr>
            <a:xfrm>
              <a:off x="1603575" y="2860125"/>
              <a:ext cx="416150" cy="416150"/>
            </a:xfrm>
            <a:custGeom>
              <a:rect b="b" l="l" r="r" t="t"/>
              <a:pathLst>
                <a:path extrusionOk="0" h="16646" w="16646">
                  <a:moveTo>
                    <a:pt x="8322" y="0"/>
                  </a:moveTo>
                  <a:cubicBezTo>
                    <a:pt x="6115" y="0"/>
                    <a:pt x="3998" y="877"/>
                    <a:pt x="2438" y="2438"/>
                  </a:cubicBezTo>
                  <a:cubicBezTo>
                    <a:pt x="877" y="3999"/>
                    <a:pt x="0" y="6116"/>
                    <a:pt x="0" y="8324"/>
                  </a:cubicBezTo>
                  <a:cubicBezTo>
                    <a:pt x="0" y="10531"/>
                    <a:pt x="877" y="12648"/>
                    <a:pt x="2438" y="14209"/>
                  </a:cubicBezTo>
                  <a:cubicBezTo>
                    <a:pt x="3998" y="15769"/>
                    <a:pt x="6115" y="16646"/>
                    <a:pt x="8322" y="16646"/>
                  </a:cubicBezTo>
                  <a:cubicBezTo>
                    <a:pt x="10530" y="16646"/>
                    <a:pt x="12647" y="15769"/>
                    <a:pt x="14208" y="14209"/>
                  </a:cubicBezTo>
                  <a:cubicBezTo>
                    <a:pt x="15769" y="12648"/>
                    <a:pt x="16646" y="10531"/>
                    <a:pt x="16646" y="8324"/>
                  </a:cubicBezTo>
                  <a:cubicBezTo>
                    <a:pt x="16646" y="6116"/>
                    <a:pt x="15769" y="3999"/>
                    <a:pt x="14208" y="2438"/>
                  </a:cubicBezTo>
                  <a:cubicBezTo>
                    <a:pt x="12647" y="877"/>
                    <a:pt x="10530" y="0"/>
                    <a:pt x="8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7"/>
            <p:cNvSpPr/>
            <p:nvPr/>
          </p:nvSpPr>
          <p:spPr>
            <a:xfrm>
              <a:off x="1737325" y="3558650"/>
              <a:ext cx="148650" cy="386450"/>
            </a:xfrm>
            <a:custGeom>
              <a:rect b="b" l="l" r="r" t="t"/>
              <a:pathLst>
                <a:path extrusionOk="0" h="15458" w="5946">
                  <a:moveTo>
                    <a:pt x="4756" y="1190"/>
                  </a:moveTo>
                  <a:lnTo>
                    <a:pt x="4756" y="14268"/>
                  </a:lnTo>
                  <a:lnTo>
                    <a:pt x="1190" y="14268"/>
                  </a:lnTo>
                  <a:lnTo>
                    <a:pt x="1190" y="1190"/>
                  </a:lnTo>
                  <a:close/>
                  <a:moveTo>
                    <a:pt x="595" y="0"/>
                  </a:moveTo>
                  <a:cubicBezTo>
                    <a:pt x="267" y="0"/>
                    <a:pt x="0" y="267"/>
                    <a:pt x="0" y="595"/>
                  </a:cubicBezTo>
                  <a:lnTo>
                    <a:pt x="0" y="14862"/>
                  </a:lnTo>
                  <a:cubicBezTo>
                    <a:pt x="0" y="15191"/>
                    <a:pt x="267" y="15457"/>
                    <a:pt x="595" y="15457"/>
                  </a:cubicBezTo>
                  <a:lnTo>
                    <a:pt x="5351" y="15457"/>
                  </a:lnTo>
                  <a:cubicBezTo>
                    <a:pt x="5679" y="15457"/>
                    <a:pt x="5945" y="15191"/>
                    <a:pt x="5945" y="14862"/>
                  </a:cubicBezTo>
                  <a:lnTo>
                    <a:pt x="5945" y="595"/>
                  </a:lnTo>
                  <a:cubicBezTo>
                    <a:pt x="5945" y="266"/>
                    <a:pt x="5679" y="0"/>
                    <a:pt x="5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7"/>
            <p:cNvSpPr/>
            <p:nvPr/>
          </p:nvSpPr>
          <p:spPr>
            <a:xfrm>
              <a:off x="1796750" y="3335725"/>
              <a:ext cx="29750" cy="237825"/>
            </a:xfrm>
            <a:custGeom>
              <a:rect b="b" l="l" r="r" t="t"/>
              <a:pathLst>
                <a:path extrusionOk="0" h="9513" w="1190">
                  <a:moveTo>
                    <a:pt x="1" y="0"/>
                  </a:moveTo>
                  <a:lnTo>
                    <a:pt x="1" y="9512"/>
                  </a:lnTo>
                  <a:lnTo>
                    <a:pt x="1190" y="9512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7"/>
            <p:cNvSpPr/>
            <p:nvPr/>
          </p:nvSpPr>
          <p:spPr>
            <a:xfrm>
              <a:off x="1781925" y="3603250"/>
              <a:ext cx="29725" cy="297250"/>
            </a:xfrm>
            <a:custGeom>
              <a:rect b="b" l="l" r="r" t="t"/>
              <a:pathLst>
                <a:path extrusionOk="0" h="11890" w="1189">
                  <a:moveTo>
                    <a:pt x="0" y="0"/>
                  </a:moveTo>
                  <a:lnTo>
                    <a:pt x="0" y="11889"/>
                  </a:lnTo>
                  <a:lnTo>
                    <a:pt x="1188" y="11889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7"/>
            <p:cNvSpPr/>
            <p:nvPr/>
          </p:nvSpPr>
          <p:spPr>
            <a:xfrm>
              <a:off x="1811625" y="3603250"/>
              <a:ext cx="29750" cy="297250"/>
            </a:xfrm>
            <a:custGeom>
              <a:rect b="b" l="l" r="r" t="t"/>
              <a:pathLst>
                <a:path extrusionOk="0" h="11890" w="1190">
                  <a:moveTo>
                    <a:pt x="0" y="0"/>
                  </a:moveTo>
                  <a:lnTo>
                    <a:pt x="0" y="11889"/>
                  </a:lnTo>
                  <a:lnTo>
                    <a:pt x="1190" y="11889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" name="Google Shape;1102;p27"/>
          <p:cNvSpPr txBox="1"/>
          <p:nvPr>
            <p:ph type="ctrTitle"/>
          </p:nvPr>
        </p:nvSpPr>
        <p:spPr>
          <a:xfrm>
            <a:off x="398275" y="-1197775"/>
            <a:ext cx="5512200" cy="31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UNIVERSITY SOCIAL NETWORK DATABASE SYSTEM</a:t>
            </a:r>
            <a:endParaRPr sz="2700"/>
          </a:p>
        </p:txBody>
      </p:sp>
      <p:grpSp>
        <p:nvGrpSpPr>
          <p:cNvPr id="1103" name="Google Shape;1103;p27"/>
          <p:cNvGrpSpPr/>
          <p:nvPr/>
        </p:nvGrpSpPr>
        <p:grpSpPr>
          <a:xfrm rot="-5400000">
            <a:off x="6878575" y="830400"/>
            <a:ext cx="696000" cy="1319775"/>
            <a:chOff x="3680250" y="2932225"/>
            <a:chExt cx="696000" cy="1319775"/>
          </a:xfrm>
        </p:grpSpPr>
        <p:sp>
          <p:nvSpPr>
            <p:cNvPr id="1104" name="Google Shape;1104;p27"/>
            <p:cNvSpPr/>
            <p:nvPr/>
          </p:nvSpPr>
          <p:spPr>
            <a:xfrm>
              <a:off x="3712200" y="2961975"/>
              <a:ext cx="634300" cy="1260300"/>
            </a:xfrm>
            <a:custGeom>
              <a:rect b="b" l="l" r="r" t="t"/>
              <a:pathLst>
                <a:path extrusionOk="0" h="50412" w="25372">
                  <a:moveTo>
                    <a:pt x="10223" y="0"/>
                  </a:moveTo>
                  <a:cubicBezTo>
                    <a:pt x="9196" y="0"/>
                    <a:pt x="8365" y="833"/>
                    <a:pt x="8365" y="1861"/>
                  </a:cubicBezTo>
                  <a:lnTo>
                    <a:pt x="8365" y="13365"/>
                  </a:lnTo>
                  <a:lnTo>
                    <a:pt x="8365" y="19294"/>
                  </a:lnTo>
                  <a:cubicBezTo>
                    <a:pt x="8365" y="19704"/>
                    <a:pt x="8028" y="19996"/>
                    <a:pt x="7662" y="19996"/>
                  </a:cubicBezTo>
                  <a:cubicBezTo>
                    <a:pt x="7543" y="19996"/>
                    <a:pt x="7420" y="19965"/>
                    <a:pt x="7305" y="19897"/>
                  </a:cubicBezTo>
                  <a:lnTo>
                    <a:pt x="3478" y="17623"/>
                  </a:lnTo>
                  <a:cubicBezTo>
                    <a:pt x="3115" y="17407"/>
                    <a:pt x="2706" y="17299"/>
                    <a:pt x="2302" y="17299"/>
                  </a:cubicBezTo>
                  <a:cubicBezTo>
                    <a:pt x="1689" y="17299"/>
                    <a:pt x="1089" y="17547"/>
                    <a:pt x="678" y="18038"/>
                  </a:cubicBezTo>
                  <a:cubicBezTo>
                    <a:pt x="1" y="18848"/>
                    <a:pt x="19" y="20009"/>
                    <a:pt x="687" y="20793"/>
                  </a:cubicBezTo>
                  <a:lnTo>
                    <a:pt x="9391" y="29272"/>
                  </a:lnTo>
                  <a:cubicBezTo>
                    <a:pt x="9757" y="29630"/>
                    <a:pt x="9965" y="30121"/>
                    <a:pt x="9965" y="30633"/>
                  </a:cubicBezTo>
                  <a:lnTo>
                    <a:pt x="9965" y="50412"/>
                  </a:lnTo>
                  <a:lnTo>
                    <a:pt x="22974" y="50412"/>
                  </a:lnTo>
                  <a:lnTo>
                    <a:pt x="22974" y="30500"/>
                  </a:lnTo>
                  <a:cubicBezTo>
                    <a:pt x="22974" y="30063"/>
                    <a:pt x="23098" y="29636"/>
                    <a:pt x="23331" y="29267"/>
                  </a:cubicBezTo>
                  <a:lnTo>
                    <a:pt x="25015" y="26602"/>
                  </a:lnTo>
                  <a:cubicBezTo>
                    <a:pt x="25248" y="26233"/>
                    <a:pt x="25372" y="25806"/>
                    <a:pt x="25372" y="25370"/>
                  </a:cubicBezTo>
                  <a:lnTo>
                    <a:pt x="25372" y="13365"/>
                  </a:lnTo>
                  <a:lnTo>
                    <a:pt x="25372" y="12171"/>
                  </a:lnTo>
                  <a:cubicBezTo>
                    <a:pt x="25372" y="11144"/>
                    <a:pt x="24540" y="10311"/>
                    <a:pt x="23513" y="10311"/>
                  </a:cubicBezTo>
                  <a:cubicBezTo>
                    <a:pt x="23494" y="10311"/>
                    <a:pt x="23474" y="10311"/>
                    <a:pt x="23455" y="10312"/>
                  </a:cubicBezTo>
                  <a:cubicBezTo>
                    <a:pt x="22437" y="10343"/>
                    <a:pt x="21652" y="11230"/>
                    <a:pt x="21652" y="12249"/>
                  </a:cubicBezTo>
                  <a:lnTo>
                    <a:pt x="21652" y="13010"/>
                  </a:lnTo>
                  <a:cubicBezTo>
                    <a:pt x="21652" y="13206"/>
                    <a:pt x="21493" y="13364"/>
                    <a:pt x="21298" y="13364"/>
                  </a:cubicBezTo>
                  <a:cubicBezTo>
                    <a:pt x="21103" y="13364"/>
                    <a:pt x="20944" y="13206"/>
                    <a:pt x="20944" y="13010"/>
                  </a:cubicBezTo>
                  <a:lnTo>
                    <a:pt x="20944" y="11170"/>
                  </a:lnTo>
                  <a:cubicBezTo>
                    <a:pt x="20944" y="10151"/>
                    <a:pt x="20158" y="9263"/>
                    <a:pt x="19140" y="9232"/>
                  </a:cubicBezTo>
                  <a:cubicBezTo>
                    <a:pt x="19120" y="9231"/>
                    <a:pt x="19101" y="9231"/>
                    <a:pt x="19082" y="9231"/>
                  </a:cubicBezTo>
                  <a:cubicBezTo>
                    <a:pt x="18053" y="9231"/>
                    <a:pt x="17221" y="10065"/>
                    <a:pt x="17221" y="11092"/>
                  </a:cubicBezTo>
                  <a:lnTo>
                    <a:pt x="17221" y="11935"/>
                  </a:lnTo>
                  <a:cubicBezTo>
                    <a:pt x="17221" y="12129"/>
                    <a:pt x="17062" y="12286"/>
                    <a:pt x="16868" y="12286"/>
                  </a:cubicBezTo>
                  <a:cubicBezTo>
                    <a:pt x="16674" y="12286"/>
                    <a:pt x="16516" y="12129"/>
                    <a:pt x="16516" y="11935"/>
                  </a:cubicBezTo>
                  <a:lnTo>
                    <a:pt x="16516" y="9907"/>
                  </a:lnTo>
                  <a:cubicBezTo>
                    <a:pt x="16516" y="8879"/>
                    <a:pt x="15682" y="8045"/>
                    <a:pt x="14654" y="8045"/>
                  </a:cubicBezTo>
                  <a:cubicBezTo>
                    <a:pt x="13625" y="8045"/>
                    <a:pt x="12792" y="8879"/>
                    <a:pt x="12792" y="9907"/>
                  </a:cubicBezTo>
                  <a:lnTo>
                    <a:pt x="12792" y="13010"/>
                  </a:lnTo>
                  <a:cubicBezTo>
                    <a:pt x="12792" y="13206"/>
                    <a:pt x="12634" y="13364"/>
                    <a:pt x="12438" y="13364"/>
                  </a:cubicBezTo>
                  <a:cubicBezTo>
                    <a:pt x="12243" y="13364"/>
                    <a:pt x="12085" y="13206"/>
                    <a:pt x="12085" y="13010"/>
                  </a:cubicBezTo>
                  <a:lnTo>
                    <a:pt x="12085" y="1939"/>
                  </a:lnTo>
                  <a:cubicBezTo>
                    <a:pt x="12085" y="920"/>
                    <a:pt x="11300" y="31"/>
                    <a:pt x="10282" y="1"/>
                  </a:cubicBezTo>
                  <a:cubicBezTo>
                    <a:pt x="10262" y="1"/>
                    <a:pt x="10243" y="0"/>
                    <a:pt x="102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7"/>
            <p:cNvSpPr/>
            <p:nvPr/>
          </p:nvSpPr>
          <p:spPr>
            <a:xfrm>
              <a:off x="3680250" y="2932225"/>
              <a:ext cx="696000" cy="1319775"/>
            </a:xfrm>
            <a:custGeom>
              <a:rect b="b" l="l" r="r" t="t"/>
              <a:pathLst>
                <a:path extrusionOk="0" h="52791" w="27840">
                  <a:moveTo>
                    <a:pt x="11502" y="1190"/>
                  </a:moveTo>
                  <a:cubicBezTo>
                    <a:pt x="11522" y="1190"/>
                    <a:pt x="11540" y="1190"/>
                    <a:pt x="11560" y="1191"/>
                  </a:cubicBezTo>
                  <a:cubicBezTo>
                    <a:pt x="12578" y="1221"/>
                    <a:pt x="13363" y="2110"/>
                    <a:pt x="13363" y="3129"/>
                  </a:cubicBezTo>
                  <a:lnTo>
                    <a:pt x="13363" y="14200"/>
                  </a:lnTo>
                  <a:cubicBezTo>
                    <a:pt x="13363" y="14396"/>
                    <a:pt x="13521" y="14554"/>
                    <a:pt x="13716" y="14554"/>
                  </a:cubicBezTo>
                  <a:cubicBezTo>
                    <a:pt x="13912" y="14554"/>
                    <a:pt x="14070" y="14396"/>
                    <a:pt x="14070" y="14200"/>
                  </a:cubicBezTo>
                  <a:lnTo>
                    <a:pt x="14070" y="11097"/>
                  </a:lnTo>
                  <a:cubicBezTo>
                    <a:pt x="14070" y="10069"/>
                    <a:pt x="14903" y="9235"/>
                    <a:pt x="15932" y="9235"/>
                  </a:cubicBezTo>
                  <a:cubicBezTo>
                    <a:pt x="16960" y="9235"/>
                    <a:pt x="17794" y="10069"/>
                    <a:pt x="17794" y="11097"/>
                  </a:cubicBezTo>
                  <a:lnTo>
                    <a:pt x="17794" y="13125"/>
                  </a:lnTo>
                  <a:cubicBezTo>
                    <a:pt x="17794" y="13319"/>
                    <a:pt x="17952" y="13476"/>
                    <a:pt x="18146" y="13476"/>
                  </a:cubicBezTo>
                  <a:cubicBezTo>
                    <a:pt x="18340" y="13476"/>
                    <a:pt x="18499" y="13319"/>
                    <a:pt x="18499" y="13125"/>
                  </a:cubicBezTo>
                  <a:lnTo>
                    <a:pt x="18499" y="12282"/>
                  </a:lnTo>
                  <a:cubicBezTo>
                    <a:pt x="18499" y="11254"/>
                    <a:pt x="19332" y="10420"/>
                    <a:pt x="20361" y="10420"/>
                  </a:cubicBezTo>
                  <a:cubicBezTo>
                    <a:pt x="20379" y="10420"/>
                    <a:pt x="20398" y="10420"/>
                    <a:pt x="20418" y="10422"/>
                  </a:cubicBezTo>
                  <a:cubicBezTo>
                    <a:pt x="21436" y="10453"/>
                    <a:pt x="22222" y="11341"/>
                    <a:pt x="22222" y="12360"/>
                  </a:cubicBezTo>
                  <a:lnTo>
                    <a:pt x="22222" y="14200"/>
                  </a:lnTo>
                  <a:cubicBezTo>
                    <a:pt x="22222" y="14396"/>
                    <a:pt x="22381" y="14554"/>
                    <a:pt x="22576" y="14554"/>
                  </a:cubicBezTo>
                  <a:cubicBezTo>
                    <a:pt x="22771" y="14554"/>
                    <a:pt x="22930" y="14396"/>
                    <a:pt x="22930" y="14200"/>
                  </a:cubicBezTo>
                  <a:lnTo>
                    <a:pt x="22930" y="13439"/>
                  </a:lnTo>
                  <a:cubicBezTo>
                    <a:pt x="22930" y="12420"/>
                    <a:pt x="23715" y="11532"/>
                    <a:pt x="24733" y="11502"/>
                  </a:cubicBezTo>
                  <a:cubicBezTo>
                    <a:pt x="24751" y="11501"/>
                    <a:pt x="24771" y="11501"/>
                    <a:pt x="24790" y="11501"/>
                  </a:cubicBezTo>
                  <a:cubicBezTo>
                    <a:pt x="25818" y="11501"/>
                    <a:pt x="26650" y="12334"/>
                    <a:pt x="26650" y="13361"/>
                  </a:cubicBezTo>
                  <a:lnTo>
                    <a:pt x="26650" y="14555"/>
                  </a:lnTo>
                  <a:lnTo>
                    <a:pt x="26650" y="26560"/>
                  </a:lnTo>
                  <a:cubicBezTo>
                    <a:pt x="26650" y="26996"/>
                    <a:pt x="26526" y="27423"/>
                    <a:pt x="26293" y="27792"/>
                  </a:cubicBezTo>
                  <a:lnTo>
                    <a:pt x="24609" y="30457"/>
                  </a:lnTo>
                  <a:cubicBezTo>
                    <a:pt x="24376" y="30826"/>
                    <a:pt x="24252" y="31253"/>
                    <a:pt x="24252" y="31690"/>
                  </a:cubicBezTo>
                  <a:lnTo>
                    <a:pt x="24252" y="51602"/>
                  </a:lnTo>
                  <a:lnTo>
                    <a:pt x="11243" y="51602"/>
                  </a:lnTo>
                  <a:lnTo>
                    <a:pt x="11243" y="31823"/>
                  </a:lnTo>
                  <a:cubicBezTo>
                    <a:pt x="11243" y="31311"/>
                    <a:pt x="11035" y="30820"/>
                    <a:pt x="10669" y="30462"/>
                  </a:cubicBezTo>
                  <a:lnTo>
                    <a:pt x="1965" y="21983"/>
                  </a:lnTo>
                  <a:cubicBezTo>
                    <a:pt x="1297" y="21198"/>
                    <a:pt x="1279" y="20038"/>
                    <a:pt x="1956" y="19228"/>
                  </a:cubicBezTo>
                  <a:cubicBezTo>
                    <a:pt x="2367" y="18737"/>
                    <a:pt x="2967" y="18489"/>
                    <a:pt x="3580" y="18489"/>
                  </a:cubicBezTo>
                  <a:cubicBezTo>
                    <a:pt x="3983" y="18489"/>
                    <a:pt x="4393" y="18597"/>
                    <a:pt x="4756" y="18813"/>
                  </a:cubicBezTo>
                  <a:lnTo>
                    <a:pt x="8583" y="21087"/>
                  </a:lnTo>
                  <a:cubicBezTo>
                    <a:pt x="8698" y="21155"/>
                    <a:pt x="8821" y="21187"/>
                    <a:pt x="8940" y="21187"/>
                  </a:cubicBezTo>
                  <a:cubicBezTo>
                    <a:pt x="9306" y="21187"/>
                    <a:pt x="9643" y="20894"/>
                    <a:pt x="9643" y="20484"/>
                  </a:cubicBezTo>
                  <a:lnTo>
                    <a:pt x="9643" y="14555"/>
                  </a:lnTo>
                  <a:lnTo>
                    <a:pt x="9643" y="3051"/>
                  </a:lnTo>
                  <a:cubicBezTo>
                    <a:pt x="9643" y="2023"/>
                    <a:pt x="10475" y="1190"/>
                    <a:pt x="11502" y="1190"/>
                  </a:cubicBezTo>
                  <a:close/>
                  <a:moveTo>
                    <a:pt x="11502" y="1"/>
                  </a:moveTo>
                  <a:cubicBezTo>
                    <a:pt x="10688" y="1"/>
                    <a:pt x="9923" y="319"/>
                    <a:pt x="9346" y="894"/>
                  </a:cubicBezTo>
                  <a:cubicBezTo>
                    <a:pt x="8770" y="1470"/>
                    <a:pt x="8453" y="2236"/>
                    <a:pt x="8453" y="3051"/>
                  </a:cubicBezTo>
                  <a:lnTo>
                    <a:pt x="8453" y="14555"/>
                  </a:lnTo>
                  <a:lnTo>
                    <a:pt x="8453" y="19627"/>
                  </a:lnTo>
                  <a:lnTo>
                    <a:pt x="5363" y="17790"/>
                  </a:lnTo>
                  <a:cubicBezTo>
                    <a:pt x="4824" y="17470"/>
                    <a:pt x="4207" y="17300"/>
                    <a:pt x="3580" y="17300"/>
                  </a:cubicBezTo>
                  <a:cubicBezTo>
                    <a:pt x="2588" y="17300"/>
                    <a:pt x="1663" y="17725"/>
                    <a:pt x="1044" y="18465"/>
                  </a:cubicBezTo>
                  <a:cubicBezTo>
                    <a:pt x="0" y="19714"/>
                    <a:pt x="7" y="21517"/>
                    <a:pt x="1061" y="22754"/>
                  </a:cubicBezTo>
                  <a:lnTo>
                    <a:pt x="1096" y="22796"/>
                  </a:lnTo>
                  <a:lnTo>
                    <a:pt x="1135" y="22835"/>
                  </a:lnTo>
                  <a:lnTo>
                    <a:pt x="9839" y="31314"/>
                  </a:lnTo>
                  <a:cubicBezTo>
                    <a:pt x="9975" y="31447"/>
                    <a:pt x="10053" y="31633"/>
                    <a:pt x="10053" y="31823"/>
                  </a:cubicBezTo>
                  <a:lnTo>
                    <a:pt x="10053" y="51602"/>
                  </a:lnTo>
                  <a:lnTo>
                    <a:pt x="10053" y="52791"/>
                  </a:lnTo>
                  <a:lnTo>
                    <a:pt x="25441" y="52791"/>
                  </a:lnTo>
                  <a:lnTo>
                    <a:pt x="25441" y="51602"/>
                  </a:lnTo>
                  <a:lnTo>
                    <a:pt x="25441" y="31690"/>
                  </a:lnTo>
                  <a:cubicBezTo>
                    <a:pt x="25441" y="31478"/>
                    <a:pt x="25501" y="31271"/>
                    <a:pt x="25613" y="31092"/>
                  </a:cubicBezTo>
                  <a:lnTo>
                    <a:pt x="27298" y="28428"/>
                  </a:lnTo>
                  <a:cubicBezTo>
                    <a:pt x="27652" y="27868"/>
                    <a:pt x="27839" y="27222"/>
                    <a:pt x="27839" y="26560"/>
                  </a:cubicBezTo>
                  <a:lnTo>
                    <a:pt x="27839" y="14555"/>
                  </a:lnTo>
                  <a:lnTo>
                    <a:pt x="27839" y="13361"/>
                  </a:lnTo>
                  <a:cubicBezTo>
                    <a:pt x="27839" y="11680"/>
                    <a:pt x="26471" y="10311"/>
                    <a:pt x="24790" y="10311"/>
                  </a:cubicBezTo>
                  <a:lnTo>
                    <a:pt x="24697" y="10314"/>
                  </a:lnTo>
                  <a:cubicBezTo>
                    <a:pt x="24084" y="10332"/>
                    <a:pt x="23516" y="10541"/>
                    <a:pt x="23043" y="10883"/>
                  </a:cubicBezTo>
                  <a:cubicBezTo>
                    <a:pt x="22539" y="9931"/>
                    <a:pt x="21567" y="9267"/>
                    <a:pt x="20454" y="9233"/>
                  </a:cubicBezTo>
                  <a:lnTo>
                    <a:pt x="20361" y="9231"/>
                  </a:lnTo>
                  <a:cubicBezTo>
                    <a:pt x="19749" y="9231"/>
                    <a:pt x="19163" y="9410"/>
                    <a:pt x="18666" y="9744"/>
                  </a:cubicBezTo>
                  <a:cubicBezTo>
                    <a:pt x="18167" y="8739"/>
                    <a:pt x="17129" y="8047"/>
                    <a:pt x="15932" y="8047"/>
                  </a:cubicBezTo>
                  <a:cubicBezTo>
                    <a:pt x="15436" y="8047"/>
                    <a:pt x="14967" y="8166"/>
                    <a:pt x="14552" y="8377"/>
                  </a:cubicBezTo>
                  <a:lnTo>
                    <a:pt x="14552" y="3129"/>
                  </a:lnTo>
                  <a:cubicBezTo>
                    <a:pt x="14552" y="1454"/>
                    <a:pt x="13225" y="51"/>
                    <a:pt x="11595" y="2"/>
                  </a:cubicBezTo>
                  <a:lnTo>
                    <a:pt x="115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7"/>
            <p:cNvSpPr/>
            <p:nvPr/>
          </p:nvSpPr>
          <p:spPr>
            <a:xfrm>
              <a:off x="3932900" y="3751750"/>
              <a:ext cx="372350" cy="470525"/>
            </a:xfrm>
            <a:custGeom>
              <a:rect b="b" l="l" r="r" t="t"/>
              <a:pathLst>
                <a:path extrusionOk="0" h="18821" w="14894">
                  <a:moveTo>
                    <a:pt x="0" y="1"/>
                  </a:moveTo>
                  <a:lnTo>
                    <a:pt x="0" y="18821"/>
                  </a:lnTo>
                  <a:lnTo>
                    <a:pt x="14893" y="18821"/>
                  </a:lnTo>
                  <a:lnTo>
                    <a:pt x="14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7"/>
            <p:cNvSpPr/>
            <p:nvPr/>
          </p:nvSpPr>
          <p:spPr>
            <a:xfrm>
              <a:off x="3932900" y="3751750"/>
              <a:ext cx="372350" cy="470525"/>
            </a:xfrm>
            <a:custGeom>
              <a:rect b="b" l="l" r="r" t="t"/>
              <a:pathLst>
                <a:path extrusionOk="0" h="18821" w="14894">
                  <a:moveTo>
                    <a:pt x="13705" y="1189"/>
                  </a:moveTo>
                  <a:lnTo>
                    <a:pt x="13705" y="17633"/>
                  </a:lnTo>
                  <a:lnTo>
                    <a:pt x="1190" y="17633"/>
                  </a:lnTo>
                  <a:lnTo>
                    <a:pt x="1190" y="1189"/>
                  </a:lnTo>
                  <a:close/>
                  <a:moveTo>
                    <a:pt x="0" y="1"/>
                  </a:moveTo>
                  <a:lnTo>
                    <a:pt x="0" y="18821"/>
                  </a:lnTo>
                  <a:lnTo>
                    <a:pt x="14893" y="18821"/>
                  </a:lnTo>
                  <a:lnTo>
                    <a:pt x="148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7"/>
            <p:cNvSpPr/>
            <p:nvPr/>
          </p:nvSpPr>
          <p:spPr>
            <a:xfrm>
              <a:off x="3917925" y="3844375"/>
              <a:ext cx="442225" cy="377900"/>
            </a:xfrm>
            <a:custGeom>
              <a:rect b="b" l="l" r="r" t="t"/>
              <a:pathLst>
                <a:path extrusionOk="0" h="15116" w="17689">
                  <a:moveTo>
                    <a:pt x="0" y="0"/>
                  </a:moveTo>
                  <a:lnTo>
                    <a:pt x="0" y="15116"/>
                  </a:lnTo>
                  <a:lnTo>
                    <a:pt x="17688" y="15116"/>
                  </a:lnTo>
                  <a:lnTo>
                    <a:pt x="17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" name="Google Shape;1109;p27"/>
          <p:cNvGrpSpPr/>
          <p:nvPr/>
        </p:nvGrpSpPr>
        <p:grpSpPr>
          <a:xfrm>
            <a:off x="497600" y="4503175"/>
            <a:ext cx="1124725" cy="100825"/>
            <a:chOff x="3390550" y="1592925"/>
            <a:chExt cx="1124725" cy="100825"/>
          </a:xfrm>
        </p:grpSpPr>
        <p:sp>
          <p:nvSpPr>
            <p:cNvPr id="1110" name="Google Shape;1110;p27"/>
            <p:cNvSpPr/>
            <p:nvPr/>
          </p:nvSpPr>
          <p:spPr>
            <a:xfrm>
              <a:off x="3390550" y="1628475"/>
              <a:ext cx="1067050" cy="29725"/>
            </a:xfrm>
            <a:custGeom>
              <a:rect b="b" l="l" r="r" t="t"/>
              <a:pathLst>
                <a:path extrusionOk="0" h="1189" w="42682">
                  <a:moveTo>
                    <a:pt x="595" y="0"/>
                  </a:moveTo>
                  <a:cubicBezTo>
                    <a:pt x="266" y="0"/>
                    <a:pt x="0" y="265"/>
                    <a:pt x="0" y="594"/>
                  </a:cubicBezTo>
                  <a:cubicBezTo>
                    <a:pt x="0" y="923"/>
                    <a:pt x="266" y="1188"/>
                    <a:pt x="595" y="1188"/>
                  </a:cubicBezTo>
                  <a:lnTo>
                    <a:pt x="42088" y="1188"/>
                  </a:lnTo>
                  <a:cubicBezTo>
                    <a:pt x="42416" y="1188"/>
                    <a:pt x="42681" y="923"/>
                    <a:pt x="42681" y="594"/>
                  </a:cubicBezTo>
                  <a:cubicBezTo>
                    <a:pt x="42681" y="265"/>
                    <a:pt x="42416" y="0"/>
                    <a:pt x="420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7"/>
            <p:cNvSpPr/>
            <p:nvPr/>
          </p:nvSpPr>
          <p:spPr>
            <a:xfrm>
              <a:off x="4427975" y="1592925"/>
              <a:ext cx="87300" cy="100825"/>
            </a:xfrm>
            <a:custGeom>
              <a:rect b="b" l="l" r="r" t="t"/>
              <a:pathLst>
                <a:path extrusionOk="0" h="4033" w="3492">
                  <a:moveTo>
                    <a:pt x="1" y="1"/>
                  </a:moveTo>
                  <a:lnTo>
                    <a:pt x="1" y="4032"/>
                  </a:lnTo>
                  <a:lnTo>
                    <a:pt x="3492" y="20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" name="Google Shape;1112;p27"/>
          <p:cNvGrpSpPr/>
          <p:nvPr/>
        </p:nvGrpSpPr>
        <p:grpSpPr>
          <a:xfrm>
            <a:off x="6299545" y="2714760"/>
            <a:ext cx="3104709" cy="1788393"/>
            <a:chOff x="6023125" y="3709796"/>
            <a:chExt cx="3345591" cy="1788393"/>
          </a:xfrm>
        </p:grpSpPr>
        <p:sp>
          <p:nvSpPr>
            <p:cNvPr id="1113" name="Google Shape;1113;p27"/>
            <p:cNvSpPr/>
            <p:nvPr/>
          </p:nvSpPr>
          <p:spPr>
            <a:xfrm>
              <a:off x="6024090" y="3709807"/>
              <a:ext cx="3344626" cy="1788383"/>
            </a:xfrm>
            <a:prstGeom prst="roundRect">
              <a:avLst>
                <a:gd fmla="val 6427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7"/>
            <p:cNvSpPr/>
            <p:nvPr/>
          </p:nvSpPr>
          <p:spPr>
            <a:xfrm>
              <a:off x="6023125" y="3709796"/>
              <a:ext cx="3344700" cy="1953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" name="Google Shape;1115;p27"/>
          <p:cNvGrpSpPr/>
          <p:nvPr/>
        </p:nvGrpSpPr>
        <p:grpSpPr>
          <a:xfrm>
            <a:off x="6630267" y="3381673"/>
            <a:ext cx="1235989" cy="960612"/>
            <a:chOff x="6383350" y="3113200"/>
            <a:chExt cx="1290850" cy="1003250"/>
          </a:xfrm>
        </p:grpSpPr>
        <p:grpSp>
          <p:nvGrpSpPr>
            <p:cNvPr id="1116" name="Google Shape;1116;p27"/>
            <p:cNvGrpSpPr/>
            <p:nvPr/>
          </p:nvGrpSpPr>
          <p:grpSpPr>
            <a:xfrm>
              <a:off x="6383350" y="3193050"/>
              <a:ext cx="729750" cy="729750"/>
              <a:chOff x="2752850" y="2529350"/>
              <a:chExt cx="729750" cy="729750"/>
            </a:xfrm>
          </p:grpSpPr>
          <p:sp>
            <p:nvSpPr>
              <p:cNvPr id="1117" name="Google Shape;1117;p27"/>
              <p:cNvSpPr/>
              <p:nvPr/>
            </p:nvSpPr>
            <p:spPr>
              <a:xfrm>
                <a:off x="2752850" y="2529350"/>
                <a:ext cx="729750" cy="729750"/>
              </a:xfrm>
              <a:custGeom>
                <a:rect b="b" l="l" r="r" t="t"/>
                <a:pathLst>
                  <a:path extrusionOk="0" h="29190" w="29190">
                    <a:moveTo>
                      <a:pt x="27354" y="13829"/>
                    </a:moveTo>
                    <a:cubicBezTo>
                      <a:pt x="27238" y="11891"/>
                      <a:pt x="26681" y="10031"/>
                      <a:pt x="25757" y="8373"/>
                    </a:cubicBezTo>
                    <a:lnTo>
                      <a:pt x="27339" y="7490"/>
                    </a:lnTo>
                    <a:cubicBezTo>
                      <a:pt x="26546" y="6067"/>
                      <a:pt x="25515" y="4776"/>
                      <a:pt x="24282" y="3680"/>
                    </a:cubicBezTo>
                    <a:lnTo>
                      <a:pt x="23078" y="5036"/>
                    </a:lnTo>
                    <a:cubicBezTo>
                      <a:pt x="21685" y="3799"/>
                      <a:pt x="20007" y="2841"/>
                      <a:pt x="18096" y="2296"/>
                    </a:cubicBezTo>
                    <a:lnTo>
                      <a:pt x="18590" y="562"/>
                    </a:lnTo>
                    <a:lnTo>
                      <a:pt x="18568" y="555"/>
                    </a:lnTo>
                    <a:cubicBezTo>
                      <a:pt x="17242" y="181"/>
                      <a:pt x="15903" y="0"/>
                      <a:pt x="14588" y="0"/>
                    </a:cubicBezTo>
                    <a:cubicBezTo>
                      <a:pt x="14301" y="0"/>
                      <a:pt x="14016" y="8"/>
                      <a:pt x="13732" y="26"/>
                    </a:cubicBezTo>
                    <a:lnTo>
                      <a:pt x="13838" y="1835"/>
                    </a:lnTo>
                    <a:cubicBezTo>
                      <a:pt x="11902" y="1949"/>
                      <a:pt x="10041" y="2504"/>
                      <a:pt x="8381" y="3427"/>
                    </a:cubicBezTo>
                    <a:lnTo>
                      <a:pt x="7501" y="1844"/>
                    </a:lnTo>
                    <a:cubicBezTo>
                      <a:pt x="6077" y="2636"/>
                      <a:pt x="4785" y="3666"/>
                      <a:pt x="3687" y="4897"/>
                    </a:cubicBezTo>
                    <a:lnTo>
                      <a:pt x="5043" y="6104"/>
                    </a:lnTo>
                    <a:cubicBezTo>
                      <a:pt x="3805" y="7495"/>
                      <a:pt x="2846" y="9173"/>
                      <a:pt x="2300" y="11083"/>
                    </a:cubicBezTo>
                    <a:lnTo>
                      <a:pt x="565" y="10587"/>
                    </a:lnTo>
                    <a:lnTo>
                      <a:pt x="555" y="10622"/>
                    </a:lnTo>
                    <a:cubicBezTo>
                      <a:pt x="179" y="11947"/>
                      <a:pt x="0" y="13285"/>
                      <a:pt x="0" y="14602"/>
                    </a:cubicBezTo>
                    <a:cubicBezTo>
                      <a:pt x="0" y="14884"/>
                      <a:pt x="8" y="15165"/>
                      <a:pt x="24" y="15445"/>
                    </a:cubicBezTo>
                    <a:lnTo>
                      <a:pt x="1834" y="15340"/>
                    </a:lnTo>
                    <a:cubicBezTo>
                      <a:pt x="1947" y="17277"/>
                      <a:pt x="2501" y="19138"/>
                      <a:pt x="3422" y="20798"/>
                    </a:cubicBezTo>
                    <a:lnTo>
                      <a:pt x="1838" y="21679"/>
                    </a:lnTo>
                    <a:cubicBezTo>
                      <a:pt x="2629" y="23103"/>
                      <a:pt x="3658" y="24396"/>
                      <a:pt x="4889" y="25493"/>
                    </a:cubicBezTo>
                    <a:lnTo>
                      <a:pt x="6096" y="24140"/>
                    </a:lnTo>
                    <a:cubicBezTo>
                      <a:pt x="7487" y="25378"/>
                      <a:pt x="9164" y="26338"/>
                      <a:pt x="11073" y="26887"/>
                    </a:cubicBezTo>
                    <a:lnTo>
                      <a:pt x="10576" y="28621"/>
                    </a:lnTo>
                    <a:lnTo>
                      <a:pt x="10622" y="28634"/>
                    </a:lnTo>
                    <a:cubicBezTo>
                      <a:pt x="11947" y="29009"/>
                      <a:pt x="13285" y="29189"/>
                      <a:pt x="14602" y="29188"/>
                    </a:cubicBezTo>
                    <a:cubicBezTo>
                      <a:pt x="14896" y="29188"/>
                      <a:pt x="15188" y="29180"/>
                      <a:pt x="15481" y="29162"/>
                    </a:cubicBezTo>
                    <a:lnTo>
                      <a:pt x="15371" y="27354"/>
                    </a:lnTo>
                    <a:cubicBezTo>
                      <a:pt x="17307" y="27236"/>
                      <a:pt x="19168" y="26678"/>
                      <a:pt x="20826" y="25751"/>
                    </a:cubicBezTo>
                    <a:lnTo>
                      <a:pt x="21708" y="27333"/>
                    </a:lnTo>
                    <a:cubicBezTo>
                      <a:pt x="23132" y="26539"/>
                      <a:pt x="24422" y="25508"/>
                      <a:pt x="25517" y="24274"/>
                    </a:cubicBezTo>
                    <a:lnTo>
                      <a:pt x="24160" y="23070"/>
                    </a:lnTo>
                    <a:cubicBezTo>
                      <a:pt x="25396" y="21676"/>
                      <a:pt x="26353" y="19998"/>
                      <a:pt x="26896" y="18086"/>
                    </a:cubicBezTo>
                    <a:lnTo>
                      <a:pt x="28631" y="18578"/>
                    </a:lnTo>
                    <a:lnTo>
                      <a:pt x="28634" y="18568"/>
                    </a:lnTo>
                    <a:cubicBezTo>
                      <a:pt x="29009" y="17242"/>
                      <a:pt x="29189" y="15903"/>
                      <a:pt x="29188" y="14588"/>
                    </a:cubicBezTo>
                    <a:cubicBezTo>
                      <a:pt x="29188" y="14298"/>
                      <a:pt x="29180" y="14008"/>
                      <a:pt x="29163" y="13720"/>
                    </a:cubicBezTo>
                    <a:close/>
                    <a:moveTo>
                      <a:pt x="11425" y="25794"/>
                    </a:moveTo>
                    <a:lnTo>
                      <a:pt x="11425" y="25794"/>
                    </a:lnTo>
                    <a:lnTo>
                      <a:pt x="11515" y="25479"/>
                    </a:lnTo>
                    <a:close/>
                    <a:moveTo>
                      <a:pt x="24059" y="17273"/>
                    </a:moveTo>
                    <a:cubicBezTo>
                      <a:pt x="22836" y="21605"/>
                      <a:pt x="18887" y="24434"/>
                      <a:pt x="14601" y="24434"/>
                    </a:cubicBezTo>
                    <a:cubicBezTo>
                      <a:pt x="13714" y="24434"/>
                      <a:pt x="12814" y="24313"/>
                      <a:pt x="11917" y="24059"/>
                    </a:cubicBezTo>
                    <a:cubicBezTo>
                      <a:pt x="7583" y="22836"/>
                      <a:pt x="4756" y="18887"/>
                      <a:pt x="4755" y="14601"/>
                    </a:cubicBezTo>
                    <a:cubicBezTo>
                      <a:pt x="4755" y="13714"/>
                      <a:pt x="4876" y="12814"/>
                      <a:pt x="5130" y="11917"/>
                    </a:cubicBezTo>
                    <a:cubicBezTo>
                      <a:pt x="6353" y="7583"/>
                      <a:pt x="10303" y="4756"/>
                      <a:pt x="14589" y="4755"/>
                    </a:cubicBezTo>
                    <a:cubicBezTo>
                      <a:pt x="15474" y="4755"/>
                      <a:pt x="16374" y="4875"/>
                      <a:pt x="17273" y="5130"/>
                    </a:cubicBezTo>
                    <a:cubicBezTo>
                      <a:pt x="21605" y="6353"/>
                      <a:pt x="24432" y="10303"/>
                      <a:pt x="24434" y="14589"/>
                    </a:cubicBezTo>
                    <a:cubicBezTo>
                      <a:pt x="24434" y="15474"/>
                      <a:pt x="24313" y="16375"/>
                      <a:pt x="24059" y="172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27"/>
              <p:cNvSpPr/>
              <p:nvPr/>
            </p:nvSpPr>
            <p:spPr>
              <a:xfrm>
                <a:off x="2909850" y="2686350"/>
                <a:ext cx="415750" cy="415750"/>
              </a:xfrm>
              <a:custGeom>
                <a:rect b="b" l="l" r="r" t="t"/>
                <a:pathLst>
                  <a:path extrusionOk="0" h="16630" w="16630">
                    <a:moveTo>
                      <a:pt x="10349" y="1124"/>
                    </a:moveTo>
                    <a:cubicBezTo>
                      <a:pt x="6378" y="1"/>
                      <a:pt x="2248" y="2309"/>
                      <a:pt x="1124" y="6280"/>
                    </a:cubicBezTo>
                    <a:cubicBezTo>
                      <a:pt x="1" y="10251"/>
                      <a:pt x="2309" y="14382"/>
                      <a:pt x="6280" y="15505"/>
                    </a:cubicBezTo>
                    <a:cubicBezTo>
                      <a:pt x="10251" y="16629"/>
                      <a:pt x="14382" y="14321"/>
                      <a:pt x="15505" y="10349"/>
                    </a:cubicBezTo>
                    <a:cubicBezTo>
                      <a:pt x="16629" y="6378"/>
                      <a:pt x="14321" y="2248"/>
                      <a:pt x="10349" y="11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9" name="Google Shape;1119;p27"/>
            <p:cNvGrpSpPr/>
            <p:nvPr/>
          </p:nvGrpSpPr>
          <p:grpSpPr>
            <a:xfrm>
              <a:off x="7160050" y="3113200"/>
              <a:ext cx="514150" cy="514125"/>
              <a:chOff x="3529550" y="2449500"/>
              <a:chExt cx="514150" cy="514125"/>
            </a:xfrm>
          </p:grpSpPr>
          <p:sp>
            <p:nvSpPr>
              <p:cNvPr id="1120" name="Google Shape;1120;p27"/>
              <p:cNvSpPr/>
              <p:nvPr/>
            </p:nvSpPr>
            <p:spPr>
              <a:xfrm>
                <a:off x="3529550" y="2449500"/>
                <a:ext cx="514150" cy="514125"/>
              </a:xfrm>
              <a:custGeom>
                <a:rect b="b" l="l" r="r" t="t"/>
                <a:pathLst>
                  <a:path extrusionOk="0" h="20565" w="20566">
                    <a:moveTo>
                      <a:pt x="20376" y="8320"/>
                    </a:moveTo>
                    <a:lnTo>
                      <a:pt x="19181" y="8553"/>
                    </a:lnTo>
                    <a:cubicBezTo>
                      <a:pt x="18998" y="7616"/>
                      <a:pt x="18670" y="6718"/>
                      <a:pt x="18212" y="5892"/>
                    </a:cubicBezTo>
                    <a:lnTo>
                      <a:pt x="19276" y="5303"/>
                    </a:lnTo>
                    <a:cubicBezTo>
                      <a:pt x="18501" y="3905"/>
                      <a:pt x="17403" y="2685"/>
                      <a:pt x="16044" y="1766"/>
                    </a:cubicBezTo>
                    <a:lnTo>
                      <a:pt x="15363" y="2773"/>
                    </a:lnTo>
                    <a:cubicBezTo>
                      <a:pt x="14596" y="2253"/>
                      <a:pt x="13736" y="1842"/>
                      <a:pt x="12798" y="1571"/>
                    </a:cubicBezTo>
                    <a:lnTo>
                      <a:pt x="13135" y="406"/>
                    </a:lnTo>
                    <a:lnTo>
                      <a:pt x="13082" y="391"/>
                    </a:lnTo>
                    <a:cubicBezTo>
                      <a:pt x="12149" y="127"/>
                      <a:pt x="11206" y="1"/>
                      <a:pt x="10279" y="1"/>
                    </a:cubicBezTo>
                    <a:cubicBezTo>
                      <a:pt x="9625" y="1"/>
                      <a:pt x="8978" y="64"/>
                      <a:pt x="8347" y="184"/>
                    </a:cubicBezTo>
                    <a:lnTo>
                      <a:pt x="8576" y="1379"/>
                    </a:lnTo>
                    <a:cubicBezTo>
                      <a:pt x="7640" y="1560"/>
                      <a:pt x="6742" y="1886"/>
                      <a:pt x="5914" y="2340"/>
                    </a:cubicBezTo>
                    <a:lnTo>
                      <a:pt x="5328" y="1276"/>
                    </a:lnTo>
                    <a:cubicBezTo>
                      <a:pt x="3927" y="2046"/>
                      <a:pt x="2704" y="3143"/>
                      <a:pt x="1782" y="4498"/>
                    </a:cubicBezTo>
                    <a:lnTo>
                      <a:pt x="2786" y="5181"/>
                    </a:lnTo>
                    <a:cubicBezTo>
                      <a:pt x="2265" y="5948"/>
                      <a:pt x="1853" y="6807"/>
                      <a:pt x="1579" y="7743"/>
                    </a:cubicBezTo>
                    <a:lnTo>
                      <a:pt x="415" y="7404"/>
                    </a:lnTo>
                    <a:lnTo>
                      <a:pt x="392" y="7484"/>
                    </a:lnTo>
                    <a:cubicBezTo>
                      <a:pt x="128" y="8416"/>
                      <a:pt x="0" y="9360"/>
                      <a:pt x="0" y="10287"/>
                    </a:cubicBezTo>
                    <a:cubicBezTo>
                      <a:pt x="0" y="10931"/>
                      <a:pt x="61" y="11568"/>
                      <a:pt x="180" y="12190"/>
                    </a:cubicBezTo>
                    <a:lnTo>
                      <a:pt x="1375" y="11964"/>
                    </a:lnTo>
                    <a:cubicBezTo>
                      <a:pt x="1552" y="12902"/>
                      <a:pt x="1876" y="13801"/>
                      <a:pt x="2328" y="14630"/>
                    </a:cubicBezTo>
                    <a:lnTo>
                      <a:pt x="1263" y="15213"/>
                    </a:lnTo>
                    <a:lnTo>
                      <a:pt x="1262" y="15213"/>
                    </a:lnTo>
                    <a:cubicBezTo>
                      <a:pt x="2030" y="16616"/>
                      <a:pt x="3123" y="17842"/>
                      <a:pt x="4475" y="18768"/>
                    </a:cubicBezTo>
                    <a:lnTo>
                      <a:pt x="5161" y="17766"/>
                    </a:lnTo>
                    <a:cubicBezTo>
                      <a:pt x="5926" y="18289"/>
                      <a:pt x="6785" y="18703"/>
                      <a:pt x="7720" y="18978"/>
                    </a:cubicBezTo>
                    <a:lnTo>
                      <a:pt x="7377" y="20143"/>
                    </a:lnTo>
                    <a:lnTo>
                      <a:pt x="7377" y="20143"/>
                    </a:lnTo>
                    <a:lnTo>
                      <a:pt x="7484" y="20174"/>
                    </a:lnTo>
                    <a:cubicBezTo>
                      <a:pt x="8417" y="20438"/>
                      <a:pt x="9359" y="20564"/>
                      <a:pt x="10288" y="20564"/>
                    </a:cubicBezTo>
                    <a:cubicBezTo>
                      <a:pt x="10961" y="20564"/>
                      <a:pt x="11625" y="20498"/>
                      <a:pt x="12274" y="20369"/>
                    </a:cubicBezTo>
                    <a:lnTo>
                      <a:pt x="12037" y="19176"/>
                    </a:lnTo>
                    <a:cubicBezTo>
                      <a:pt x="12973" y="18991"/>
                      <a:pt x="13869" y="18660"/>
                      <a:pt x="14695" y="18200"/>
                    </a:cubicBezTo>
                    <a:lnTo>
                      <a:pt x="15287" y="19263"/>
                    </a:lnTo>
                    <a:cubicBezTo>
                      <a:pt x="16683" y="18484"/>
                      <a:pt x="17900" y="17381"/>
                      <a:pt x="18815" y="16020"/>
                    </a:cubicBezTo>
                    <a:lnTo>
                      <a:pt x="17806" y="15343"/>
                    </a:lnTo>
                    <a:cubicBezTo>
                      <a:pt x="18323" y="14574"/>
                      <a:pt x="18733" y="13714"/>
                      <a:pt x="19002" y="12775"/>
                    </a:cubicBezTo>
                    <a:lnTo>
                      <a:pt x="20167" y="13108"/>
                    </a:lnTo>
                    <a:lnTo>
                      <a:pt x="20174" y="13081"/>
                    </a:lnTo>
                    <a:cubicBezTo>
                      <a:pt x="20438" y="12149"/>
                      <a:pt x="20565" y="11206"/>
                      <a:pt x="20565" y="10278"/>
                    </a:cubicBezTo>
                    <a:cubicBezTo>
                      <a:pt x="20565" y="9615"/>
                      <a:pt x="20500" y="8959"/>
                      <a:pt x="20376" y="8320"/>
                    </a:cubicBezTo>
                    <a:close/>
                    <a:moveTo>
                      <a:pt x="10287" y="16402"/>
                    </a:moveTo>
                    <a:cubicBezTo>
                      <a:pt x="9736" y="16402"/>
                      <a:pt x="9177" y="16328"/>
                      <a:pt x="8618" y="16169"/>
                    </a:cubicBezTo>
                    <a:cubicBezTo>
                      <a:pt x="5923" y="15409"/>
                      <a:pt x="4164" y="12952"/>
                      <a:pt x="4163" y="10286"/>
                    </a:cubicBezTo>
                    <a:cubicBezTo>
                      <a:pt x="4163" y="9736"/>
                      <a:pt x="4237" y="9176"/>
                      <a:pt x="4396" y="8617"/>
                    </a:cubicBezTo>
                    <a:cubicBezTo>
                      <a:pt x="5156" y="5922"/>
                      <a:pt x="7615" y="4163"/>
                      <a:pt x="10279" y="4163"/>
                    </a:cubicBezTo>
                    <a:cubicBezTo>
                      <a:pt x="10830" y="4163"/>
                      <a:pt x="11389" y="4238"/>
                      <a:pt x="11949" y="4396"/>
                    </a:cubicBezTo>
                    <a:cubicBezTo>
                      <a:pt x="14643" y="5155"/>
                      <a:pt x="16402" y="7614"/>
                      <a:pt x="16403" y="10279"/>
                    </a:cubicBezTo>
                    <a:cubicBezTo>
                      <a:pt x="16403" y="10829"/>
                      <a:pt x="16328" y="11389"/>
                      <a:pt x="16170" y="11948"/>
                    </a:cubicBezTo>
                    <a:cubicBezTo>
                      <a:pt x="15410" y="14644"/>
                      <a:pt x="12951" y="16402"/>
                      <a:pt x="10287" y="164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27"/>
              <p:cNvSpPr/>
              <p:nvPr/>
            </p:nvSpPr>
            <p:spPr>
              <a:xfrm>
                <a:off x="3672400" y="2592375"/>
                <a:ext cx="228425" cy="228400"/>
              </a:xfrm>
              <a:custGeom>
                <a:rect b="b" l="l" r="r" t="t"/>
                <a:pathLst>
                  <a:path extrusionOk="0" h="9136" w="9137">
                    <a:moveTo>
                      <a:pt x="5686" y="617"/>
                    </a:moveTo>
                    <a:cubicBezTo>
                      <a:pt x="3505" y="0"/>
                      <a:pt x="1236" y="1267"/>
                      <a:pt x="618" y="3450"/>
                    </a:cubicBezTo>
                    <a:cubicBezTo>
                      <a:pt x="1" y="5632"/>
                      <a:pt x="1269" y="7901"/>
                      <a:pt x="3451" y="8519"/>
                    </a:cubicBezTo>
                    <a:cubicBezTo>
                      <a:pt x="5634" y="9135"/>
                      <a:pt x="7902" y="7867"/>
                      <a:pt x="8519" y="5686"/>
                    </a:cubicBezTo>
                    <a:cubicBezTo>
                      <a:pt x="9137" y="3504"/>
                      <a:pt x="7868" y="1234"/>
                      <a:pt x="5686" y="61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22" name="Google Shape;1122;p27"/>
            <p:cNvSpPr/>
            <p:nvPr/>
          </p:nvSpPr>
          <p:spPr>
            <a:xfrm>
              <a:off x="6667350" y="4029150"/>
              <a:ext cx="100800" cy="87300"/>
            </a:xfrm>
            <a:custGeom>
              <a:rect b="b" l="l" r="r" t="t"/>
              <a:pathLst>
                <a:path extrusionOk="0" h="3492" w="4032">
                  <a:moveTo>
                    <a:pt x="2016" y="1"/>
                  </a:moveTo>
                  <a:lnTo>
                    <a:pt x="0" y="3491"/>
                  </a:lnTo>
                  <a:lnTo>
                    <a:pt x="4032" y="3491"/>
                  </a:lnTo>
                  <a:lnTo>
                    <a:pt x="20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" name="Google Shape;1123;p27"/>
          <p:cNvGrpSpPr/>
          <p:nvPr/>
        </p:nvGrpSpPr>
        <p:grpSpPr>
          <a:xfrm>
            <a:off x="8139622" y="4086275"/>
            <a:ext cx="915750" cy="294525"/>
            <a:chOff x="2858250" y="4090875"/>
            <a:chExt cx="915750" cy="294525"/>
          </a:xfrm>
        </p:grpSpPr>
        <p:sp>
          <p:nvSpPr>
            <p:cNvPr id="1124" name="Google Shape;1124;p27"/>
            <p:cNvSpPr/>
            <p:nvPr/>
          </p:nvSpPr>
          <p:spPr>
            <a:xfrm>
              <a:off x="2915975" y="4148525"/>
              <a:ext cx="822525" cy="191825"/>
            </a:xfrm>
            <a:custGeom>
              <a:rect b="b" l="l" r="r" t="t"/>
              <a:pathLst>
                <a:path extrusionOk="0" h="7673" w="32901">
                  <a:moveTo>
                    <a:pt x="32306" y="1"/>
                  </a:moveTo>
                  <a:cubicBezTo>
                    <a:pt x="31976" y="1"/>
                    <a:pt x="31711" y="267"/>
                    <a:pt x="31711" y="595"/>
                  </a:cubicBezTo>
                  <a:lnTo>
                    <a:pt x="31711" y="4218"/>
                  </a:lnTo>
                  <a:cubicBezTo>
                    <a:pt x="31711" y="5467"/>
                    <a:pt x="30694" y="6483"/>
                    <a:pt x="29445" y="6483"/>
                  </a:cubicBezTo>
                  <a:lnTo>
                    <a:pt x="595" y="6483"/>
                  </a:lnTo>
                  <a:cubicBezTo>
                    <a:pt x="266" y="6483"/>
                    <a:pt x="0" y="6749"/>
                    <a:pt x="0" y="7078"/>
                  </a:cubicBezTo>
                  <a:cubicBezTo>
                    <a:pt x="0" y="7406"/>
                    <a:pt x="266" y="7672"/>
                    <a:pt x="595" y="7672"/>
                  </a:cubicBezTo>
                  <a:lnTo>
                    <a:pt x="29445" y="7672"/>
                  </a:lnTo>
                  <a:cubicBezTo>
                    <a:pt x="31349" y="7672"/>
                    <a:pt x="32900" y="6123"/>
                    <a:pt x="32900" y="4218"/>
                  </a:cubicBezTo>
                  <a:lnTo>
                    <a:pt x="32900" y="595"/>
                  </a:lnTo>
                  <a:cubicBezTo>
                    <a:pt x="32900" y="267"/>
                    <a:pt x="32634" y="1"/>
                    <a:pt x="32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7"/>
            <p:cNvSpPr/>
            <p:nvPr/>
          </p:nvSpPr>
          <p:spPr>
            <a:xfrm>
              <a:off x="3673175" y="4090875"/>
              <a:ext cx="100825" cy="87300"/>
            </a:xfrm>
            <a:custGeom>
              <a:rect b="b" l="l" r="r" t="t"/>
              <a:pathLst>
                <a:path extrusionOk="0" h="3492" w="4033">
                  <a:moveTo>
                    <a:pt x="2016" y="1"/>
                  </a:moveTo>
                  <a:lnTo>
                    <a:pt x="1" y="3491"/>
                  </a:lnTo>
                  <a:lnTo>
                    <a:pt x="4032" y="3491"/>
                  </a:lnTo>
                  <a:lnTo>
                    <a:pt x="20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7"/>
            <p:cNvSpPr/>
            <p:nvPr/>
          </p:nvSpPr>
          <p:spPr>
            <a:xfrm>
              <a:off x="2858250" y="4259325"/>
              <a:ext cx="126100" cy="126075"/>
            </a:xfrm>
            <a:custGeom>
              <a:rect b="b" l="l" r="r" t="t"/>
              <a:pathLst>
                <a:path extrusionOk="0" h="5043" w="5044">
                  <a:moveTo>
                    <a:pt x="2521" y="1"/>
                  </a:moveTo>
                  <a:cubicBezTo>
                    <a:pt x="1129" y="1"/>
                    <a:pt x="1" y="1129"/>
                    <a:pt x="1" y="2522"/>
                  </a:cubicBezTo>
                  <a:cubicBezTo>
                    <a:pt x="1" y="3914"/>
                    <a:pt x="1129" y="5042"/>
                    <a:pt x="2521" y="5042"/>
                  </a:cubicBezTo>
                  <a:cubicBezTo>
                    <a:pt x="3914" y="5042"/>
                    <a:pt x="5043" y="3914"/>
                    <a:pt x="5043" y="2522"/>
                  </a:cubicBezTo>
                  <a:cubicBezTo>
                    <a:pt x="5043" y="1129"/>
                    <a:pt x="3914" y="1"/>
                    <a:pt x="2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7"/>
            <p:cNvSpPr/>
            <p:nvPr/>
          </p:nvSpPr>
          <p:spPr>
            <a:xfrm>
              <a:off x="3361450" y="4278400"/>
              <a:ext cx="87975" cy="87950"/>
            </a:xfrm>
            <a:custGeom>
              <a:rect b="b" l="l" r="r" t="t"/>
              <a:pathLst>
                <a:path extrusionOk="0" h="3518" w="3519">
                  <a:moveTo>
                    <a:pt x="0" y="0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7"/>
            <p:cNvSpPr/>
            <p:nvPr/>
          </p:nvSpPr>
          <p:spPr>
            <a:xfrm>
              <a:off x="3346575" y="4263525"/>
              <a:ext cx="117700" cy="117675"/>
            </a:xfrm>
            <a:custGeom>
              <a:rect b="b" l="l" r="r" t="t"/>
              <a:pathLst>
                <a:path extrusionOk="0" h="4707" w="4708">
                  <a:moveTo>
                    <a:pt x="3519" y="1190"/>
                  </a:moveTo>
                  <a:lnTo>
                    <a:pt x="3519" y="3518"/>
                  </a:lnTo>
                  <a:lnTo>
                    <a:pt x="1190" y="3518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8" y="4707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" name="Google Shape;1129;p27"/>
          <p:cNvGrpSpPr/>
          <p:nvPr/>
        </p:nvGrpSpPr>
        <p:grpSpPr>
          <a:xfrm>
            <a:off x="8139625" y="3061000"/>
            <a:ext cx="915751" cy="631550"/>
            <a:chOff x="8215825" y="3061000"/>
            <a:chExt cx="915751" cy="631550"/>
          </a:xfrm>
        </p:grpSpPr>
        <p:sp>
          <p:nvSpPr>
            <p:cNvPr id="1130" name="Google Shape;1130;p27"/>
            <p:cNvSpPr/>
            <p:nvPr/>
          </p:nvSpPr>
          <p:spPr>
            <a:xfrm>
              <a:off x="8215825" y="3061000"/>
              <a:ext cx="915751" cy="29750"/>
            </a:xfrm>
            <a:custGeom>
              <a:rect b="b" l="l" r="r" t="t"/>
              <a:pathLst>
                <a:path extrusionOk="0" h="1190" w="30717">
                  <a:moveTo>
                    <a:pt x="1" y="0"/>
                  </a:moveTo>
                  <a:lnTo>
                    <a:pt x="1" y="1189"/>
                  </a:lnTo>
                  <a:lnTo>
                    <a:pt x="30716" y="1189"/>
                  </a:lnTo>
                  <a:lnTo>
                    <a:pt x="30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7"/>
            <p:cNvSpPr/>
            <p:nvPr/>
          </p:nvSpPr>
          <p:spPr>
            <a:xfrm>
              <a:off x="8215825" y="3163427"/>
              <a:ext cx="915751" cy="29725"/>
            </a:xfrm>
            <a:custGeom>
              <a:rect b="b" l="l" r="r" t="t"/>
              <a:pathLst>
                <a:path extrusionOk="0" h="1189" w="30717">
                  <a:moveTo>
                    <a:pt x="1" y="0"/>
                  </a:moveTo>
                  <a:lnTo>
                    <a:pt x="1" y="1188"/>
                  </a:lnTo>
                  <a:lnTo>
                    <a:pt x="30716" y="1188"/>
                  </a:lnTo>
                  <a:lnTo>
                    <a:pt x="30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7"/>
            <p:cNvSpPr/>
            <p:nvPr/>
          </p:nvSpPr>
          <p:spPr>
            <a:xfrm>
              <a:off x="8215825" y="3265829"/>
              <a:ext cx="915751" cy="29775"/>
            </a:xfrm>
            <a:custGeom>
              <a:rect b="b" l="l" r="r" t="t"/>
              <a:pathLst>
                <a:path extrusionOk="0" h="1191" w="30717">
                  <a:moveTo>
                    <a:pt x="1" y="1"/>
                  </a:moveTo>
                  <a:lnTo>
                    <a:pt x="1" y="1190"/>
                  </a:lnTo>
                  <a:lnTo>
                    <a:pt x="30716" y="1190"/>
                  </a:lnTo>
                  <a:lnTo>
                    <a:pt x="307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7"/>
            <p:cNvSpPr/>
            <p:nvPr/>
          </p:nvSpPr>
          <p:spPr>
            <a:xfrm>
              <a:off x="8215825" y="3368231"/>
              <a:ext cx="915751" cy="29750"/>
            </a:xfrm>
            <a:custGeom>
              <a:rect b="b" l="l" r="r" t="t"/>
              <a:pathLst>
                <a:path extrusionOk="0" h="1190" w="30717">
                  <a:moveTo>
                    <a:pt x="1" y="1"/>
                  </a:moveTo>
                  <a:lnTo>
                    <a:pt x="1" y="1190"/>
                  </a:lnTo>
                  <a:lnTo>
                    <a:pt x="30716" y="1190"/>
                  </a:lnTo>
                  <a:lnTo>
                    <a:pt x="307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7"/>
            <p:cNvSpPr/>
            <p:nvPr/>
          </p:nvSpPr>
          <p:spPr>
            <a:xfrm>
              <a:off x="8215825" y="3470658"/>
              <a:ext cx="915751" cy="29750"/>
            </a:xfrm>
            <a:custGeom>
              <a:rect b="b" l="l" r="r" t="t"/>
              <a:pathLst>
                <a:path extrusionOk="0" h="1190" w="30717">
                  <a:moveTo>
                    <a:pt x="1" y="1"/>
                  </a:moveTo>
                  <a:lnTo>
                    <a:pt x="1" y="1190"/>
                  </a:lnTo>
                  <a:lnTo>
                    <a:pt x="30716" y="1190"/>
                  </a:lnTo>
                  <a:lnTo>
                    <a:pt x="307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7"/>
            <p:cNvSpPr/>
            <p:nvPr/>
          </p:nvSpPr>
          <p:spPr>
            <a:xfrm>
              <a:off x="8215825" y="3573084"/>
              <a:ext cx="915751" cy="29750"/>
            </a:xfrm>
            <a:custGeom>
              <a:rect b="b" l="l" r="r" t="t"/>
              <a:pathLst>
                <a:path extrusionOk="0" h="1190" w="30717">
                  <a:moveTo>
                    <a:pt x="1" y="0"/>
                  </a:moveTo>
                  <a:lnTo>
                    <a:pt x="1" y="1190"/>
                  </a:lnTo>
                  <a:lnTo>
                    <a:pt x="30716" y="1190"/>
                  </a:lnTo>
                  <a:lnTo>
                    <a:pt x="30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7"/>
            <p:cNvSpPr/>
            <p:nvPr/>
          </p:nvSpPr>
          <p:spPr>
            <a:xfrm>
              <a:off x="8215825" y="3662800"/>
              <a:ext cx="614465" cy="29750"/>
            </a:xfrm>
            <a:custGeom>
              <a:rect b="b" l="l" r="r" t="t"/>
              <a:pathLst>
                <a:path extrusionOk="0" h="1190" w="20611">
                  <a:moveTo>
                    <a:pt x="1" y="0"/>
                  </a:moveTo>
                  <a:lnTo>
                    <a:pt x="1" y="1189"/>
                  </a:lnTo>
                  <a:lnTo>
                    <a:pt x="20610" y="1189"/>
                  </a:lnTo>
                  <a:lnTo>
                    <a:pt x="2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" name="Google Shape;1137;p27"/>
          <p:cNvSpPr/>
          <p:nvPr/>
        </p:nvSpPr>
        <p:spPr>
          <a:xfrm>
            <a:off x="6954100" y="3106200"/>
            <a:ext cx="544975" cy="89175"/>
          </a:xfrm>
          <a:custGeom>
            <a:rect b="b" l="l" r="r" t="t"/>
            <a:pathLst>
              <a:path extrusionOk="0" h="3567" w="21799">
                <a:moveTo>
                  <a:pt x="1" y="0"/>
                </a:moveTo>
                <a:lnTo>
                  <a:pt x="1" y="3567"/>
                </a:lnTo>
                <a:lnTo>
                  <a:pt x="21799" y="3567"/>
                </a:lnTo>
                <a:lnTo>
                  <a:pt x="217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8" name="Google Shape;1138;p27"/>
          <p:cNvGrpSpPr/>
          <p:nvPr/>
        </p:nvGrpSpPr>
        <p:grpSpPr>
          <a:xfrm>
            <a:off x="6708075" y="3100400"/>
            <a:ext cx="117150" cy="100800"/>
            <a:chOff x="2914375" y="1779300"/>
            <a:chExt cx="117150" cy="100800"/>
          </a:xfrm>
        </p:grpSpPr>
        <p:sp>
          <p:nvSpPr>
            <p:cNvPr id="1139" name="Google Shape;1139;p27"/>
            <p:cNvSpPr/>
            <p:nvPr/>
          </p:nvSpPr>
          <p:spPr>
            <a:xfrm>
              <a:off x="2914375" y="1814825"/>
              <a:ext cx="59500" cy="29750"/>
            </a:xfrm>
            <a:custGeom>
              <a:rect b="b" l="l" r="r" t="t"/>
              <a:pathLst>
                <a:path extrusionOk="0" h="1190" w="2380">
                  <a:moveTo>
                    <a:pt x="596" y="1"/>
                  </a:moveTo>
                  <a:cubicBezTo>
                    <a:pt x="267" y="1"/>
                    <a:pt x="1" y="266"/>
                    <a:pt x="1" y="595"/>
                  </a:cubicBezTo>
                  <a:cubicBezTo>
                    <a:pt x="1" y="924"/>
                    <a:pt x="267" y="1190"/>
                    <a:pt x="596" y="1190"/>
                  </a:cubicBezTo>
                  <a:lnTo>
                    <a:pt x="1785" y="1190"/>
                  </a:lnTo>
                  <a:cubicBezTo>
                    <a:pt x="2113" y="1190"/>
                    <a:pt x="2379" y="924"/>
                    <a:pt x="2379" y="595"/>
                  </a:cubicBezTo>
                  <a:cubicBezTo>
                    <a:pt x="2379" y="266"/>
                    <a:pt x="2113" y="1"/>
                    <a:pt x="1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7"/>
            <p:cNvSpPr/>
            <p:nvPr/>
          </p:nvSpPr>
          <p:spPr>
            <a:xfrm>
              <a:off x="2944225" y="1779300"/>
              <a:ext cx="87300" cy="100800"/>
            </a:xfrm>
            <a:custGeom>
              <a:rect b="b" l="l" r="r" t="t"/>
              <a:pathLst>
                <a:path extrusionOk="0" h="4032" w="3492">
                  <a:moveTo>
                    <a:pt x="1" y="0"/>
                  </a:moveTo>
                  <a:lnTo>
                    <a:pt x="1" y="4032"/>
                  </a:lnTo>
                  <a:lnTo>
                    <a:pt x="3492" y="20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" name="Google Shape;1141;p27"/>
          <p:cNvGrpSpPr/>
          <p:nvPr/>
        </p:nvGrpSpPr>
        <p:grpSpPr>
          <a:xfrm>
            <a:off x="7553550" y="3061000"/>
            <a:ext cx="179600" cy="179625"/>
            <a:chOff x="3759850" y="1739900"/>
            <a:chExt cx="179600" cy="179625"/>
          </a:xfrm>
        </p:grpSpPr>
        <p:sp>
          <p:nvSpPr>
            <p:cNvPr id="1142" name="Google Shape;1142;p27"/>
            <p:cNvSpPr/>
            <p:nvPr/>
          </p:nvSpPr>
          <p:spPr>
            <a:xfrm>
              <a:off x="3774725" y="1754775"/>
              <a:ext cx="149875" cy="149875"/>
            </a:xfrm>
            <a:custGeom>
              <a:rect b="b" l="l" r="r" t="t"/>
              <a:pathLst>
                <a:path extrusionOk="0" h="5995" w="5995">
                  <a:moveTo>
                    <a:pt x="0" y="0"/>
                  </a:moveTo>
                  <a:lnTo>
                    <a:pt x="0" y="5994"/>
                  </a:lnTo>
                  <a:lnTo>
                    <a:pt x="5994" y="5994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7"/>
            <p:cNvSpPr/>
            <p:nvPr/>
          </p:nvSpPr>
          <p:spPr>
            <a:xfrm>
              <a:off x="3759850" y="1739900"/>
              <a:ext cx="179600" cy="179625"/>
            </a:xfrm>
            <a:custGeom>
              <a:rect b="b" l="l" r="r" t="t"/>
              <a:pathLst>
                <a:path extrusionOk="0" h="7185" w="7184">
                  <a:moveTo>
                    <a:pt x="5995" y="1188"/>
                  </a:moveTo>
                  <a:lnTo>
                    <a:pt x="5995" y="5995"/>
                  </a:lnTo>
                  <a:lnTo>
                    <a:pt x="1190" y="5995"/>
                  </a:lnTo>
                  <a:lnTo>
                    <a:pt x="1190" y="1188"/>
                  </a:lnTo>
                  <a:close/>
                  <a:moveTo>
                    <a:pt x="0" y="0"/>
                  </a:moveTo>
                  <a:lnTo>
                    <a:pt x="0" y="7184"/>
                  </a:lnTo>
                  <a:lnTo>
                    <a:pt x="7184" y="7184"/>
                  </a:lnTo>
                  <a:lnTo>
                    <a:pt x="71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7"/>
            <p:cNvSpPr/>
            <p:nvPr/>
          </p:nvSpPr>
          <p:spPr>
            <a:xfrm>
              <a:off x="3764175" y="1744250"/>
              <a:ext cx="170900" cy="170900"/>
            </a:xfrm>
            <a:custGeom>
              <a:rect b="b" l="l" r="r" t="t"/>
              <a:pathLst>
                <a:path extrusionOk="0" h="6836" w="6836">
                  <a:moveTo>
                    <a:pt x="5995" y="1"/>
                  </a:moveTo>
                  <a:lnTo>
                    <a:pt x="1" y="5995"/>
                  </a:lnTo>
                  <a:lnTo>
                    <a:pt x="841" y="6836"/>
                  </a:lnTo>
                  <a:lnTo>
                    <a:pt x="6835" y="841"/>
                  </a:lnTo>
                  <a:lnTo>
                    <a:pt x="59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" name="Google Shape;1145;p27"/>
          <p:cNvGrpSpPr/>
          <p:nvPr/>
        </p:nvGrpSpPr>
        <p:grpSpPr>
          <a:xfrm>
            <a:off x="6634858" y="2763050"/>
            <a:ext cx="100821" cy="100821"/>
            <a:chOff x="2960900" y="1269275"/>
            <a:chExt cx="141225" cy="141225"/>
          </a:xfrm>
        </p:grpSpPr>
        <p:sp>
          <p:nvSpPr>
            <p:cNvPr id="1146" name="Google Shape;1146;p27"/>
            <p:cNvSpPr/>
            <p:nvPr/>
          </p:nvSpPr>
          <p:spPr>
            <a:xfrm>
              <a:off x="2975775" y="1284150"/>
              <a:ext cx="111475" cy="111475"/>
            </a:xfrm>
            <a:custGeom>
              <a:rect b="b" l="l" r="r" t="t"/>
              <a:pathLst>
                <a:path extrusionOk="0" h="4459" w="4459">
                  <a:moveTo>
                    <a:pt x="2230" y="0"/>
                  </a:moveTo>
                  <a:cubicBezTo>
                    <a:pt x="999" y="0"/>
                    <a:pt x="0" y="998"/>
                    <a:pt x="0" y="2230"/>
                  </a:cubicBezTo>
                  <a:cubicBezTo>
                    <a:pt x="0" y="3461"/>
                    <a:pt x="999" y="4459"/>
                    <a:pt x="2230" y="4459"/>
                  </a:cubicBezTo>
                  <a:cubicBezTo>
                    <a:pt x="3461" y="4459"/>
                    <a:pt x="4459" y="3461"/>
                    <a:pt x="4459" y="2230"/>
                  </a:cubicBezTo>
                  <a:cubicBezTo>
                    <a:pt x="4459" y="998"/>
                    <a:pt x="3461" y="0"/>
                    <a:pt x="2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7"/>
            <p:cNvSpPr/>
            <p:nvPr/>
          </p:nvSpPr>
          <p:spPr>
            <a:xfrm>
              <a:off x="29609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7" y="1190"/>
                    <a:pt x="4459" y="1924"/>
                    <a:pt x="4459" y="2825"/>
                  </a:cubicBezTo>
                  <a:cubicBezTo>
                    <a:pt x="4459" y="3726"/>
                    <a:pt x="3727" y="4459"/>
                    <a:pt x="2825" y="4459"/>
                  </a:cubicBezTo>
                  <a:cubicBezTo>
                    <a:pt x="1923" y="4459"/>
                    <a:pt x="1190" y="3726"/>
                    <a:pt x="1190" y="2825"/>
                  </a:cubicBezTo>
                  <a:cubicBezTo>
                    <a:pt x="1190" y="1924"/>
                    <a:pt x="1923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2" y="5649"/>
                    <a:pt x="5648" y="4381"/>
                    <a:pt x="5648" y="2825"/>
                  </a:cubicBezTo>
                  <a:cubicBezTo>
                    <a:pt x="5648" y="1268"/>
                    <a:pt x="4382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" name="Google Shape;1148;p27"/>
          <p:cNvGrpSpPr/>
          <p:nvPr/>
        </p:nvGrpSpPr>
        <p:grpSpPr>
          <a:xfrm>
            <a:off x="6396148" y="2763050"/>
            <a:ext cx="100803" cy="100821"/>
            <a:chOff x="2626525" y="1269275"/>
            <a:chExt cx="141200" cy="141225"/>
          </a:xfrm>
        </p:grpSpPr>
        <p:sp>
          <p:nvSpPr>
            <p:cNvPr id="1149" name="Google Shape;1149;p27"/>
            <p:cNvSpPr/>
            <p:nvPr/>
          </p:nvSpPr>
          <p:spPr>
            <a:xfrm>
              <a:off x="26413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8" y="0"/>
                    <a:pt x="1" y="998"/>
                    <a:pt x="1" y="2230"/>
                  </a:cubicBezTo>
                  <a:cubicBezTo>
                    <a:pt x="1" y="3461"/>
                    <a:pt x="998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7"/>
            <p:cNvSpPr/>
            <p:nvPr/>
          </p:nvSpPr>
          <p:spPr>
            <a:xfrm>
              <a:off x="2626525" y="1269275"/>
              <a:ext cx="141200" cy="141225"/>
            </a:xfrm>
            <a:custGeom>
              <a:rect b="b" l="l" r="r" t="t"/>
              <a:pathLst>
                <a:path extrusionOk="0" h="5649" w="5648">
                  <a:moveTo>
                    <a:pt x="2824" y="1190"/>
                  </a:moveTo>
                  <a:cubicBezTo>
                    <a:pt x="3725" y="1190"/>
                    <a:pt x="4459" y="1924"/>
                    <a:pt x="4459" y="2825"/>
                  </a:cubicBezTo>
                  <a:cubicBezTo>
                    <a:pt x="4459" y="3726"/>
                    <a:pt x="3725" y="4459"/>
                    <a:pt x="2824" y="4459"/>
                  </a:cubicBezTo>
                  <a:cubicBezTo>
                    <a:pt x="1922" y="4459"/>
                    <a:pt x="1190" y="3726"/>
                    <a:pt x="1190" y="2825"/>
                  </a:cubicBezTo>
                  <a:cubicBezTo>
                    <a:pt x="1190" y="1924"/>
                    <a:pt x="1922" y="1190"/>
                    <a:pt x="2824" y="1190"/>
                  </a:cubicBezTo>
                  <a:close/>
                  <a:moveTo>
                    <a:pt x="2824" y="1"/>
                  </a:moveTo>
                  <a:cubicBezTo>
                    <a:pt x="1266" y="1"/>
                    <a:pt x="0" y="1268"/>
                    <a:pt x="0" y="2825"/>
                  </a:cubicBezTo>
                  <a:cubicBezTo>
                    <a:pt x="0" y="4381"/>
                    <a:pt x="1266" y="5649"/>
                    <a:pt x="2824" y="5649"/>
                  </a:cubicBezTo>
                  <a:cubicBezTo>
                    <a:pt x="4381" y="5649"/>
                    <a:pt x="5648" y="4381"/>
                    <a:pt x="5648" y="2825"/>
                  </a:cubicBezTo>
                  <a:cubicBezTo>
                    <a:pt x="5648" y="1268"/>
                    <a:pt x="4381" y="1"/>
                    <a:pt x="2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" name="Google Shape;1151;p27"/>
          <p:cNvGrpSpPr/>
          <p:nvPr/>
        </p:nvGrpSpPr>
        <p:grpSpPr>
          <a:xfrm>
            <a:off x="6515494" y="2763050"/>
            <a:ext cx="100821" cy="100821"/>
            <a:chOff x="2793700" y="1269275"/>
            <a:chExt cx="141225" cy="141225"/>
          </a:xfrm>
        </p:grpSpPr>
        <p:sp>
          <p:nvSpPr>
            <p:cNvPr id="1152" name="Google Shape;1152;p27"/>
            <p:cNvSpPr/>
            <p:nvPr/>
          </p:nvSpPr>
          <p:spPr>
            <a:xfrm>
              <a:off x="2808575" y="1284150"/>
              <a:ext cx="111500" cy="111475"/>
            </a:xfrm>
            <a:custGeom>
              <a:rect b="b" l="l" r="r" t="t"/>
              <a:pathLst>
                <a:path extrusionOk="0" h="4459" w="4460">
                  <a:moveTo>
                    <a:pt x="2230" y="0"/>
                  </a:moveTo>
                  <a:cubicBezTo>
                    <a:pt x="999" y="0"/>
                    <a:pt x="1" y="998"/>
                    <a:pt x="1" y="2230"/>
                  </a:cubicBezTo>
                  <a:cubicBezTo>
                    <a:pt x="1" y="3461"/>
                    <a:pt x="999" y="4459"/>
                    <a:pt x="2230" y="4459"/>
                  </a:cubicBezTo>
                  <a:cubicBezTo>
                    <a:pt x="3462" y="4459"/>
                    <a:pt x="4459" y="3461"/>
                    <a:pt x="4459" y="2230"/>
                  </a:cubicBezTo>
                  <a:cubicBezTo>
                    <a:pt x="4459" y="998"/>
                    <a:pt x="3462" y="0"/>
                    <a:pt x="2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7"/>
            <p:cNvSpPr/>
            <p:nvPr/>
          </p:nvSpPr>
          <p:spPr>
            <a:xfrm>
              <a:off x="2793700" y="1269275"/>
              <a:ext cx="141225" cy="141225"/>
            </a:xfrm>
            <a:custGeom>
              <a:rect b="b" l="l" r="r" t="t"/>
              <a:pathLst>
                <a:path extrusionOk="0" h="5649" w="5649">
                  <a:moveTo>
                    <a:pt x="2825" y="1190"/>
                  </a:moveTo>
                  <a:cubicBezTo>
                    <a:pt x="3726" y="1190"/>
                    <a:pt x="4459" y="1924"/>
                    <a:pt x="4459" y="2825"/>
                  </a:cubicBezTo>
                  <a:cubicBezTo>
                    <a:pt x="4459" y="3726"/>
                    <a:pt x="3726" y="4459"/>
                    <a:pt x="2825" y="4459"/>
                  </a:cubicBezTo>
                  <a:cubicBezTo>
                    <a:pt x="1924" y="4459"/>
                    <a:pt x="1190" y="3726"/>
                    <a:pt x="1190" y="2825"/>
                  </a:cubicBezTo>
                  <a:cubicBezTo>
                    <a:pt x="1190" y="1924"/>
                    <a:pt x="1924" y="1190"/>
                    <a:pt x="2825" y="1190"/>
                  </a:cubicBezTo>
                  <a:close/>
                  <a:moveTo>
                    <a:pt x="2825" y="1"/>
                  </a:moveTo>
                  <a:cubicBezTo>
                    <a:pt x="1268" y="1"/>
                    <a:pt x="1" y="1268"/>
                    <a:pt x="1" y="2825"/>
                  </a:cubicBezTo>
                  <a:cubicBezTo>
                    <a:pt x="1" y="4381"/>
                    <a:pt x="1268" y="5649"/>
                    <a:pt x="2825" y="5649"/>
                  </a:cubicBezTo>
                  <a:cubicBezTo>
                    <a:pt x="4381" y="5649"/>
                    <a:pt x="5649" y="4381"/>
                    <a:pt x="5649" y="2825"/>
                  </a:cubicBezTo>
                  <a:cubicBezTo>
                    <a:pt x="5649" y="1268"/>
                    <a:pt x="4381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4" name="Google Shape;1154;p27"/>
          <p:cNvSpPr txBox="1"/>
          <p:nvPr/>
        </p:nvSpPr>
        <p:spPr>
          <a:xfrm>
            <a:off x="255125" y="1751525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Team Members</a:t>
            </a:r>
            <a:endParaRPr sz="800"/>
          </a:p>
        </p:txBody>
      </p:sp>
      <p:graphicFrame>
        <p:nvGraphicFramePr>
          <p:cNvPr id="1155" name="Google Shape;1155;p27"/>
          <p:cNvGraphicFramePr/>
          <p:nvPr/>
        </p:nvGraphicFramePr>
        <p:xfrm>
          <a:off x="398275" y="2187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539425"/>
                <a:gridCol w="3719475"/>
              </a:tblGrid>
              <a:tr h="31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NUID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Name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1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002774017</a:t>
                      </a:r>
                      <a:endParaRPr sz="800"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Aditya Ramesh Mysore</a:t>
                      </a:r>
                      <a:endParaRPr sz="800"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</a:tr>
              <a:tr h="31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002775775</a:t>
                      </a:r>
                      <a:endParaRPr sz="800"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Anwesh Peddineni </a:t>
                      </a:r>
                      <a:endParaRPr sz="800"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</a:tr>
              <a:tr h="31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002658318</a:t>
                      </a:r>
                      <a:endParaRPr sz="800"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Payal Nagaonkar</a:t>
                      </a:r>
                      <a:endParaRPr sz="800"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</a:tr>
              <a:tr h="31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002651513</a:t>
                      </a:r>
                      <a:endParaRPr sz="800"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Ritika Mangamuru</a:t>
                      </a:r>
                      <a:endParaRPr sz="800"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</a:tr>
              <a:tr h="531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002658318</a:t>
                      </a:r>
                      <a:endParaRPr sz="800"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Smrithi Jagithyala</a:t>
                      </a:r>
                      <a:endParaRPr sz="800"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8"/>
          <p:cNvSpPr txBox="1"/>
          <p:nvPr>
            <p:ph type="title"/>
          </p:nvPr>
        </p:nvSpPr>
        <p:spPr>
          <a:xfrm>
            <a:off x="662750" y="83499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PURPOSE/OBJECTIVES</a:t>
            </a:r>
            <a:endParaRPr/>
          </a:p>
        </p:txBody>
      </p:sp>
      <p:sp>
        <p:nvSpPr>
          <p:cNvPr id="1161" name="Google Shape;1161;p28"/>
          <p:cNvSpPr txBox="1"/>
          <p:nvPr>
            <p:ph idx="2" type="subTitle"/>
          </p:nvPr>
        </p:nvSpPr>
        <p:spPr>
          <a:xfrm>
            <a:off x="395600" y="1169525"/>
            <a:ext cx="7534200" cy="24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This is a platform that aims to connect students and professors who share </a:t>
            </a:r>
            <a:r>
              <a:rPr b="1" lang="en" sz="1500"/>
              <a:t>similar research interests</a:t>
            </a:r>
            <a:r>
              <a:rPr lang="en" sz="1500"/>
              <a:t>.</a:t>
            </a:r>
            <a:endParaRPr sz="1500"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facilitate networking opportunities for students based on their </a:t>
            </a:r>
            <a:r>
              <a:rPr b="1" lang="en" sz="1500"/>
              <a:t>career goals, coursess, and extracurricular interests</a:t>
            </a:r>
            <a:r>
              <a:rPr lang="en" sz="1500"/>
              <a:t>. </a:t>
            </a:r>
            <a:endParaRPr sz="1500"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Additionally, the platform provides a space for students to </a:t>
            </a:r>
            <a:r>
              <a:rPr b="1" lang="en" sz="1500"/>
              <a:t>discuss university-related issues</a:t>
            </a:r>
            <a:r>
              <a:rPr lang="en" sz="1500"/>
              <a:t>.</a:t>
            </a:r>
            <a:endParaRPr sz="1500"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Also offers a channel for </a:t>
            </a:r>
            <a:r>
              <a:rPr b="1" lang="en" sz="1500"/>
              <a:t>employers</a:t>
            </a:r>
            <a:r>
              <a:rPr lang="en" sz="1500"/>
              <a:t> and recruiters to </a:t>
            </a:r>
            <a:r>
              <a:rPr b="1" lang="en" sz="1500"/>
              <a:t>connect with potential candidates</a:t>
            </a:r>
            <a:r>
              <a:rPr lang="en" sz="1500"/>
              <a:t>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2" name="Google Shape;1162;p28"/>
          <p:cNvGrpSpPr/>
          <p:nvPr/>
        </p:nvGrpSpPr>
        <p:grpSpPr>
          <a:xfrm>
            <a:off x="2434477" y="3950950"/>
            <a:ext cx="4274998" cy="1072800"/>
            <a:chOff x="2912752" y="3705625"/>
            <a:chExt cx="4274998" cy="1072800"/>
          </a:xfrm>
        </p:grpSpPr>
        <p:sp>
          <p:nvSpPr>
            <p:cNvPr id="1163" name="Google Shape;1163;p28"/>
            <p:cNvSpPr/>
            <p:nvPr/>
          </p:nvSpPr>
          <p:spPr>
            <a:xfrm>
              <a:off x="2913650" y="3705625"/>
              <a:ext cx="4274100" cy="1072800"/>
            </a:xfrm>
            <a:prstGeom prst="roundRect">
              <a:avLst>
                <a:gd fmla="val 10508" name="adj"/>
              </a:avLst>
            </a:prstGeom>
            <a:solidFill>
              <a:schemeClr val="dk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8"/>
            <p:cNvSpPr/>
            <p:nvPr/>
          </p:nvSpPr>
          <p:spPr>
            <a:xfrm>
              <a:off x="2912752" y="3705625"/>
              <a:ext cx="4274100" cy="1953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5" name="Google Shape;1165;p28"/>
            <p:cNvGrpSpPr/>
            <p:nvPr/>
          </p:nvGrpSpPr>
          <p:grpSpPr>
            <a:xfrm>
              <a:off x="3248058" y="3753920"/>
              <a:ext cx="100821" cy="100821"/>
              <a:chOff x="2960900" y="1269275"/>
              <a:chExt cx="141225" cy="141225"/>
            </a:xfrm>
          </p:grpSpPr>
          <p:sp>
            <p:nvSpPr>
              <p:cNvPr id="1166" name="Google Shape;1166;p28"/>
              <p:cNvSpPr/>
              <p:nvPr/>
            </p:nvSpPr>
            <p:spPr>
              <a:xfrm>
                <a:off x="2975775" y="1284150"/>
                <a:ext cx="111475" cy="111475"/>
              </a:xfrm>
              <a:custGeom>
                <a:rect b="b" l="l" r="r" t="t"/>
                <a:pathLst>
                  <a:path extrusionOk="0" h="4459" w="4459">
                    <a:moveTo>
                      <a:pt x="2230" y="0"/>
                    </a:moveTo>
                    <a:cubicBezTo>
                      <a:pt x="999" y="0"/>
                      <a:pt x="0" y="998"/>
                      <a:pt x="0" y="2230"/>
                    </a:cubicBezTo>
                    <a:cubicBezTo>
                      <a:pt x="0" y="3461"/>
                      <a:pt x="999" y="4459"/>
                      <a:pt x="2230" y="4459"/>
                    </a:cubicBezTo>
                    <a:cubicBezTo>
                      <a:pt x="3461" y="4459"/>
                      <a:pt x="4459" y="3461"/>
                      <a:pt x="4459" y="2230"/>
                    </a:cubicBezTo>
                    <a:cubicBezTo>
                      <a:pt x="4459" y="998"/>
                      <a:pt x="3461" y="0"/>
                      <a:pt x="22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28"/>
              <p:cNvSpPr/>
              <p:nvPr/>
            </p:nvSpPr>
            <p:spPr>
              <a:xfrm>
                <a:off x="2960900" y="1269275"/>
                <a:ext cx="141225" cy="141225"/>
              </a:xfrm>
              <a:custGeom>
                <a:rect b="b" l="l" r="r" t="t"/>
                <a:pathLst>
                  <a:path extrusionOk="0" h="5649" w="5649">
                    <a:moveTo>
                      <a:pt x="2825" y="1190"/>
                    </a:moveTo>
                    <a:cubicBezTo>
                      <a:pt x="3727" y="1190"/>
                      <a:pt x="4459" y="1924"/>
                      <a:pt x="4459" y="2825"/>
                    </a:cubicBezTo>
                    <a:cubicBezTo>
                      <a:pt x="4459" y="3726"/>
                      <a:pt x="3727" y="4459"/>
                      <a:pt x="2825" y="4459"/>
                    </a:cubicBezTo>
                    <a:cubicBezTo>
                      <a:pt x="1923" y="4459"/>
                      <a:pt x="1190" y="3726"/>
                      <a:pt x="1190" y="2825"/>
                    </a:cubicBezTo>
                    <a:cubicBezTo>
                      <a:pt x="1190" y="1924"/>
                      <a:pt x="1923" y="1190"/>
                      <a:pt x="2825" y="1190"/>
                    </a:cubicBezTo>
                    <a:close/>
                    <a:moveTo>
                      <a:pt x="2825" y="1"/>
                    </a:moveTo>
                    <a:cubicBezTo>
                      <a:pt x="1268" y="1"/>
                      <a:pt x="1" y="1268"/>
                      <a:pt x="1" y="2825"/>
                    </a:cubicBezTo>
                    <a:cubicBezTo>
                      <a:pt x="1" y="4381"/>
                      <a:pt x="1268" y="5649"/>
                      <a:pt x="2825" y="5649"/>
                    </a:cubicBezTo>
                    <a:cubicBezTo>
                      <a:pt x="4382" y="5649"/>
                      <a:pt x="5648" y="4381"/>
                      <a:pt x="5648" y="2825"/>
                    </a:cubicBezTo>
                    <a:cubicBezTo>
                      <a:pt x="5648" y="1268"/>
                      <a:pt x="4382" y="1"/>
                      <a:pt x="2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8" name="Google Shape;1168;p28"/>
            <p:cNvGrpSpPr/>
            <p:nvPr/>
          </p:nvGrpSpPr>
          <p:grpSpPr>
            <a:xfrm>
              <a:off x="3009348" y="3753920"/>
              <a:ext cx="100803" cy="100821"/>
              <a:chOff x="2626525" y="1269275"/>
              <a:chExt cx="141200" cy="141225"/>
            </a:xfrm>
          </p:grpSpPr>
          <p:sp>
            <p:nvSpPr>
              <p:cNvPr id="1169" name="Google Shape;1169;p28"/>
              <p:cNvSpPr/>
              <p:nvPr/>
            </p:nvSpPr>
            <p:spPr>
              <a:xfrm>
                <a:off x="2641375" y="1284150"/>
                <a:ext cx="111500" cy="111475"/>
              </a:xfrm>
              <a:custGeom>
                <a:rect b="b" l="l" r="r" t="t"/>
                <a:pathLst>
                  <a:path extrusionOk="0" h="4459" w="4460">
                    <a:moveTo>
                      <a:pt x="2230" y="0"/>
                    </a:moveTo>
                    <a:cubicBezTo>
                      <a:pt x="998" y="0"/>
                      <a:pt x="1" y="998"/>
                      <a:pt x="1" y="2230"/>
                    </a:cubicBezTo>
                    <a:cubicBezTo>
                      <a:pt x="1" y="3461"/>
                      <a:pt x="998" y="4459"/>
                      <a:pt x="2230" y="4459"/>
                    </a:cubicBezTo>
                    <a:cubicBezTo>
                      <a:pt x="3462" y="4459"/>
                      <a:pt x="4459" y="3461"/>
                      <a:pt x="4459" y="2230"/>
                    </a:cubicBezTo>
                    <a:cubicBezTo>
                      <a:pt x="4459" y="998"/>
                      <a:pt x="3462" y="0"/>
                      <a:pt x="22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28"/>
              <p:cNvSpPr/>
              <p:nvPr/>
            </p:nvSpPr>
            <p:spPr>
              <a:xfrm>
                <a:off x="2626525" y="1269275"/>
                <a:ext cx="141200" cy="141225"/>
              </a:xfrm>
              <a:custGeom>
                <a:rect b="b" l="l" r="r" t="t"/>
                <a:pathLst>
                  <a:path extrusionOk="0" h="5649" w="5648">
                    <a:moveTo>
                      <a:pt x="2824" y="1190"/>
                    </a:moveTo>
                    <a:cubicBezTo>
                      <a:pt x="3725" y="1190"/>
                      <a:pt x="4459" y="1924"/>
                      <a:pt x="4459" y="2825"/>
                    </a:cubicBezTo>
                    <a:cubicBezTo>
                      <a:pt x="4459" y="3726"/>
                      <a:pt x="3725" y="4459"/>
                      <a:pt x="2824" y="4459"/>
                    </a:cubicBezTo>
                    <a:cubicBezTo>
                      <a:pt x="1922" y="4459"/>
                      <a:pt x="1190" y="3726"/>
                      <a:pt x="1190" y="2825"/>
                    </a:cubicBezTo>
                    <a:cubicBezTo>
                      <a:pt x="1190" y="1924"/>
                      <a:pt x="1922" y="1190"/>
                      <a:pt x="2824" y="1190"/>
                    </a:cubicBezTo>
                    <a:close/>
                    <a:moveTo>
                      <a:pt x="2824" y="1"/>
                    </a:moveTo>
                    <a:cubicBezTo>
                      <a:pt x="1266" y="1"/>
                      <a:pt x="0" y="1268"/>
                      <a:pt x="0" y="2825"/>
                    </a:cubicBezTo>
                    <a:cubicBezTo>
                      <a:pt x="0" y="4381"/>
                      <a:pt x="1266" y="5649"/>
                      <a:pt x="2824" y="5649"/>
                    </a:cubicBezTo>
                    <a:cubicBezTo>
                      <a:pt x="4381" y="5649"/>
                      <a:pt x="5648" y="4381"/>
                      <a:pt x="5648" y="2825"/>
                    </a:cubicBezTo>
                    <a:cubicBezTo>
                      <a:pt x="5648" y="1268"/>
                      <a:pt x="4381" y="1"/>
                      <a:pt x="28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1" name="Google Shape;1171;p28"/>
            <p:cNvGrpSpPr/>
            <p:nvPr/>
          </p:nvGrpSpPr>
          <p:grpSpPr>
            <a:xfrm>
              <a:off x="3128694" y="3753920"/>
              <a:ext cx="100821" cy="100821"/>
              <a:chOff x="2793700" y="1269275"/>
              <a:chExt cx="141225" cy="141225"/>
            </a:xfrm>
          </p:grpSpPr>
          <p:sp>
            <p:nvSpPr>
              <p:cNvPr id="1172" name="Google Shape;1172;p28"/>
              <p:cNvSpPr/>
              <p:nvPr/>
            </p:nvSpPr>
            <p:spPr>
              <a:xfrm>
                <a:off x="2808575" y="1284150"/>
                <a:ext cx="111500" cy="111475"/>
              </a:xfrm>
              <a:custGeom>
                <a:rect b="b" l="l" r="r" t="t"/>
                <a:pathLst>
                  <a:path extrusionOk="0" h="4459" w="4460">
                    <a:moveTo>
                      <a:pt x="2230" y="0"/>
                    </a:moveTo>
                    <a:cubicBezTo>
                      <a:pt x="999" y="0"/>
                      <a:pt x="1" y="998"/>
                      <a:pt x="1" y="2230"/>
                    </a:cubicBezTo>
                    <a:cubicBezTo>
                      <a:pt x="1" y="3461"/>
                      <a:pt x="999" y="4459"/>
                      <a:pt x="2230" y="4459"/>
                    </a:cubicBezTo>
                    <a:cubicBezTo>
                      <a:pt x="3462" y="4459"/>
                      <a:pt x="4459" y="3461"/>
                      <a:pt x="4459" y="2230"/>
                    </a:cubicBezTo>
                    <a:cubicBezTo>
                      <a:pt x="4459" y="998"/>
                      <a:pt x="3462" y="0"/>
                      <a:pt x="2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28"/>
              <p:cNvSpPr/>
              <p:nvPr/>
            </p:nvSpPr>
            <p:spPr>
              <a:xfrm>
                <a:off x="2793700" y="1269275"/>
                <a:ext cx="141225" cy="141225"/>
              </a:xfrm>
              <a:custGeom>
                <a:rect b="b" l="l" r="r" t="t"/>
                <a:pathLst>
                  <a:path extrusionOk="0" h="5649" w="5649">
                    <a:moveTo>
                      <a:pt x="2825" y="1190"/>
                    </a:moveTo>
                    <a:cubicBezTo>
                      <a:pt x="3726" y="1190"/>
                      <a:pt x="4459" y="1924"/>
                      <a:pt x="4459" y="2825"/>
                    </a:cubicBezTo>
                    <a:cubicBezTo>
                      <a:pt x="4459" y="3726"/>
                      <a:pt x="3726" y="4459"/>
                      <a:pt x="2825" y="4459"/>
                    </a:cubicBezTo>
                    <a:cubicBezTo>
                      <a:pt x="1924" y="4459"/>
                      <a:pt x="1190" y="3726"/>
                      <a:pt x="1190" y="2825"/>
                    </a:cubicBezTo>
                    <a:cubicBezTo>
                      <a:pt x="1190" y="1924"/>
                      <a:pt x="1924" y="1190"/>
                      <a:pt x="2825" y="1190"/>
                    </a:cubicBezTo>
                    <a:close/>
                    <a:moveTo>
                      <a:pt x="2825" y="1"/>
                    </a:moveTo>
                    <a:cubicBezTo>
                      <a:pt x="1268" y="1"/>
                      <a:pt x="1" y="1268"/>
                      <a:pt x="1" y="2825"/>
                    </a:cubicBezTo>
                    <a:cubicBezTo>
                      <a:pt x="1" y="4381"/>
                      <a:pt x="1268" y="5649"/>
                      <a:pt x="2825" y="5649"/>
                    </a:cubicBezTo>
                    <a:cubicBezTo>
                      <a:pt x="4381" y="5649"/>
                      <a:pt x="5649" y="4381"/>
                      <a:pt x="5649" y="2825"/>
                    </a:cubicBezTo>
                    <a:cubicBezTo>
                      <a:pt x="5649" y="1268"/>
                      <a:pt x="4381" y="1"/>
                      <a:pt x="2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74" name="Google Shape;1174;p28"/>
          <p:cNvGrpSpPr/>
          <p:nvPr/>
        </p:nvGrpSpPr>
        <p:grpSpPr>
          <a:xfrm>
            <a:off x="5698785" y="4635075"/>
            <a:ext cx="915750" cy="294525"/>
            <a:chOff x="2858250" y="4090875"/>
            <a:chExt cx="915750" cy="294525"/>
          </a:xfrm>
        </p:grpSpPr>
        <p:sp>
          <p:nvSpPr>
            <p:cNvPr id="1175" name="Google Shape;1175;p28"/>
            <p:cNvSpPr/>
            <p:nvPr/>
          </p:nvSpPr>
          <p:spPr>
            <a:xfrm>
              <a:off x="2915975" y="4148525"/>
              <a:ext cx="822525" cy="191825"/>
            </a:xfrm>
            <a:custGeom>
              <a:rect b="b" l="l" r="r" t="t"/>
              <a:pathLst>
                <a:path extrusionOk="0" h="7673" w="32901">
                  <a:moveTo>
                    <a:pt x="32306" y="1"/>
                  </a:moveTo>
                  <a:cubicBezTo>
                    <a:pt x="31976" y="1"/>
                    <a:pt x="31711" y="267"/>
                    <a:pt x="31711" y="595"/>
                  </a:cubicBezTo>
                  <a:lnTo>
                    <a:pt x="31711" y="4218"/>
                  </a:lnTo>
                  <a:cubicBezTo>
                    <a:pt x="31711" y="5467"/>
                    <a:pt x="30694" y="6483"/>
                    <a:pt x="29445" y="6483"/>
                  </a:cubicBezTo>
                  <a:lnTo>
                    <a:pt x="595" y="6483"/>
                  </a:lnTo>
                  <a:cubicBezTo>
                    <a:pt x="266" y="6483"/>
                    <a:pt x="0" y="6749"/>
                    <a:pt x="0" y="7078"/>
                  </a:cubicBezTo>
                  <a:cubicBezTo>
                    <a:pt x="0" y="7406"/>
                    <a:pt x="266" y="7672"/>
                    <a:pt x="595" y="7672"/>
                  </a:cubicBezTo>
                  <a:lnTo>
                    <a:pt x="29445" y="7672"/>
                  </a:lnTo>
                  <a:cubicBezTo>
                    <a:pt x="31349" y="7672"/>
                    <a:pt x="32900" y="6123"/>
                    <a:pt x="32900" y="4218"/>
                  </a:cubicBezTo>
                  <a:lnTo>
                    <a:pt x="32900" y="595"/>
                  </a:lnTo>
                  <a:cubicBezTo>
                    <a:pt x="32900" y="267"/>
                    <a:pt x="32634" y="1"/>
                    <a:pt x="32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8"/>
            <p:cNvSpPr/>
            <p:nvPr/>
          </p:nvSpPr>
          <p:spPr>
            <a:xfrm>
              <a:off x="3673175" y="4090875"/>
              <a:ext cx="100825" cy="87300"/>
            </a:xfrm>
            <a:custGeom>
              <a:rect b="b" l="l" r="r" t="t"/>
              <a:pathLst>
                <a:path extrusionOk="0" h="3492" w="4033">
                  <a:moveTo>
                    <a:pt x="2016" y="1"/>
                  </a:moveTo>
                  <a:lnTo>
                    <a:pt x="1" y="3491"/>
                  </a:lnTo>
                  <a:lnTo>
                    <a:pt x="4032" y="3491"/>
                  </a:lnTo>
                  <a:lnTo>
                    <a:pt x="20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8"/>
            <p:cNvSpPr/>
            <p:nvPr/>
          </p:nvSpPr>
          <p:spPr>
            <a:xfrm>
              <a:off x="2858250" y="4259325"/>
              <a:ext cx="126100" cy="126075"/>
            </a:xfrm>
            <a:custGeom>
              <a:rect b="b" l="l" r="r" t="t"/>
              <a:pathLst>
                <a:path extrusionOk="0" h="5043" w="5044">
                  <a:moveTo>
                    <a:pt x="2521" y="1"/>
                  </a:moveTo>
                  <a:cubicBezTo>
                    <a:pt x="1129" y="1"/>
                    <a:pt x="1" y="1129"/>
                    <a:pt x="1" y="2522"/>
                  </a:cubicBezTo>
                  <a:cubicBezTo>
                    <a:pt x="1" y="3914"/>
                    <a:pt x="1129" y="5042"/>
                    <a:pt x="2521" y="5042"/>
                  </a:cubicBezTo>
                  <a:cubicBezTo>
                    <a:pt x="3914" y="5042"/>
                    <a:pt x="5043" y="3914"/>
                    <a:pt x="5043" y="2522"/>
                  </a:cubicBezTo>
                  <a:cubicBezTo>
                    <a:pt x="5043" y="1129"/>
                    <a:pt x="3914" y="1"/>
                    <a:pt x="2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8"/>
            <p:cNvSpPr/>
            <p:nvPr/>
          </p:nvSpPr>
          <p:spPr>
            <a:xfrm>
              <a:off x="3361450" y="4278400"/>
              <a:ext cx="87975" cy="87950"/>
            </a:xfrm>
            <a:custGeom>
              <a:rect b="b" l="l" r="r" t="t"/>
              <a:pathLst>
                <a:path extrusionOk="0" h="3518" w="3519">
                  <a:moveTo>
                    <a:pt x="0" y="0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8"/>
            <p:cNvSpPr/>
            <p:nvPr/>
          </p:nvSpPr>
          <p:spPr>
            <a:xfrm>
              <a:off x="3346575" y="4263525"/>
              <a:ext cx="117700" cy="117675"/>
            </a:xfrm>
            <a:custGeom>
              <a:rect b="b" l="l" r="r" t="t"/>
              <a:pathLst>
                <a:path extrusionOk="0" h="4707" w="4708">
                  <a:moveTo>
                    <a:pt x="3519" y="1190"/>
                  </a:moveTo>
                  <a:lnTo>
                    <a:pt x="3519" y="3518"/>
                  </a:lnTo>
                  <a:lnTo>
                    <a:pt x="1190" y="3518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8" y="4707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" name="Google Shape;1180;p28"/>
          <p:cNvGrpSpPr/>
          <p:nvPr/>
        </p:nvGrpSpPr>
        <p:grpSpPr>
          <a:xfrm rot="5400000">
            <a:off x="3037225" y="3771750"/>
            <a:ext cx="184300" cy="1145725"/>
            <a:chOff x="5313600" y="2773300"/>
            <a:chExt cx="184300" cy="1145725"/>
          </a:xfrm>
        </p:grpSpPr>
        <p:sp>
          <p:nvSpPr>
            <p:cNvPr id="1181" name="Google Shape;1181;p28"/>
            <p:cNvSpPr/>
            <p:nvPr/>
          </p:nvSpPr>
          <p:spPr>
            <a:xfrm>
              <a:off x="5347050" y="3228575"/>
              <a:ext cx="117375" cy="675600"/>
            </a:xfrm>
            <a:custGeom>
              <a:rect b="b" l="l" r="r" t="t"/>
              <a:pathLst>
                <a:path extrusionOk="0" h="27024" w="4695">
                  <a:moveTo>
                    <a:pt x="4247" y="27023"/>
                  </a:moveTo>
                  <a:lnTo>
                    <a:pt x="448" y="27023"/>
                  </a:lnTo>
                  <a:lnTo>
                    <a:pt x="1" y="0"/>
                  </a:lnTo>
                  <a:lnTo>
                    <a:pt x="4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8"/>
            <p:cNvSpPr/>
            <p:nvPr/>
          </p:nvSpPr>
          <p:spPr>
            <a:xfrm>
              <a:off x="5331975" y="3213700"/>
              <a:ext cx="147575" cy="705325"/>
            </a:xfrm>
            <a:custGeom>
              <a:rect b="b" l="l" r="r" t="t"/>
              <a:pathLst>
                <a:path extrusionOk="0" h="28213" w="5903">
                  <a:moveTo>
                    <a:pt x="4694" y="1190"/>
                  </a:moveTo>
                  <a:lnTo>
                    <a:pt x="4264" y="27023"/>
                  </a:lnTo>
                  <a:lnTo>
                    <a:pt x="1637" y="27023"/>
                  </a:lnTo>
                  <a:lnTo>
                    <a:pt x="1209" y="1190"/>
                  </a:lnTo>
                  <a:close/>
                  <a:moveTo>
                    <a:pt x="0" y="1"/>
                  </a:moveTo>
                  <a:lnTo>
                    <a:pt x="467" y="28213"/>
                  </a:lnTo>
                  <a:lnTo>
                    <a:pt x="5434" y="28213"/>
                  </a:lnTo>
                  <a:lnTo>
                    <a:pt x="59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8"/>
            <p:cNvSpPr/>
            <p:nvPr/>
          </p:nvSpPr>
          <p:spPr>
            <a:xfrm>
              <a:off x="5331125" y="3050875"/>
              <a:ext cx="149225" cy="192575"/>
            </a:xfrm>
            <a:custGeom>
              <a:rect b="b" l="l" r="r" t="t"/>
              <a:pathLst>
                <a:path extrusionOk="0" h="7703" w="5969">
                  <a:moveTo>
                    <a:pt x="4328" y="1190"/>
                  </a:moveTo>
                  <a:lnTo>
                    <a:pt x="4695" y="6514"/>
                  </a:lnTo>
                  <a:lnTo>
                    <a:pt x="1275" y="6514"/>
                  </a:lnTo>
                  <a:lnTo>
                    <a:pt x="1641" y="1190"/>
                  </a:lnTo>
                  <a:close/>
                  <a:moveTo>
                    <a:pt x="531" y="0"/>
                  </a:moveTo>
                  <a:lnTo>
                    <a:pt x="1" y="7703"/>
                  </a:lnTo>
                  <a:lnTo>
                    <a:pt x="5969" y="7703"/>
                  </a:lnTo>
                  <a:lnTo>
                    <a:pt x="54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8"/>
            <p:cNvSpPr/>
            <p:nvPr/>
          </p:nvSpPr>
          <p:spPr>
            <a:xfrm>
              <a:off x="5313600" y="2773300"/>
              <a:ext cx="184300" cy="295800"/>
            </a:xfrm>
            <a:custGeom>
              <a:rect b="b" l="l" r="r" t="t"/>
              <a:pathLst>
                <a:path extrusionOk="0" h="11832" w="7372">
                  <a:moveTo>
                    <a:pt x="3371" y="1"/>
                  </a:moveTo>
                  <a:cubicBezTo>
                    <a:pt x="2479" y="1671"/>
                    <a:pt x="0" y="6475"/>
                    <a:pt x="0" y="8145"/>
                  </a:cubicBezTo>
                  <a:cubicBezTo>
                    <a:pt x="0" y="10178"/>
                    <a:pt x="1652" y="11831"/>
                    <a:pt x="3686" y="11831"/>
                  </a:cubicBezTo>
                  <a:cubicBezTo>
                    <a:pt x="5725" y="11831"/>
                    <a:pt x="7371" y="10178"/>
                    <a:pt x="7371" y="8145"/>
                  </a:cubicBezTo>
                  <a:cubicBezTo>
                    <a:pt x="7371" y="6475"/>
                    <a:pt x="4893" y="1671"/>
                    <a:pt x="4001" y="1"/>
                  </a:cubicBezTo>
                  <a:lnTo>
                    <a:pt x="4001" y="7141"/>
                  </a:lnTo>
                  <a:cubicBezTo>
                    <a:pt x="4541" y="7283"/>
                    <a:pt x="4934" y="7771"/>
                    <a:pt x="4934" y="8353"/>
                  </a:cubicBezTo>
                  <a:cubicBezTo>
                    <a:pt x="4934" y="9043"/>
                    <a:pt x="4375" y="9602"/>
                    <a:pt x="3686" y="9602"/>
                  </a:cubicBezTo>
                  <a:cubicBezTo>
                    <a:pt x="2996" y="9602"/>
                    <a:pt x="2437" y="9043"/>
                    <a:pt x="2437" y="8353"/>
                  </a:cubicBezTo>
                  <a:cubicBezTo>
                    <a:pt x="2437" y="7771"/>
                    <a:pt x="2830" y="7283"/>
                    <a:pt x="3371" y="7141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" name="Google Shape;1185;p28"/>
          <p:cNvGrpSpPr/>
          <p:nvPr/>
        </p:nvGrpSpPr>
        <p:grpSpPr>
          <a:xfrm>
            <a:off x="5727500" y="4254813"/>
            <a:ext cx="179625" cy="179625"/>
            <a:chOff x="4350525" y="920000"/>
            <a:chExt cx="179625" cy="179625"/>
          </a:xfrm>
        </p:grpSpPr>
        <p:sp>
          <p:nvSpPr>
            <p:cNvPr id="1186" name="Google Shape;1186;p28"/>
            <p:cNvSpPr/>
            <p:nvPr/>
          </p:nvSpPr>
          <p:spPr>
            <a:xfrm>
              <a:off x="4365400" y="934875"/>
              <a:ext cx="149875" cy="149875"/>
            </a:xfrm>
            <a:custGeom>
              <a:rect b="b" l="l" r="r" t="t"/>
              <a:pathLst>
                <a:path extrusionOk="0" h="5995" w="5995">
                  <a:moveTo>
                    <a:pt x="0" y="0"/>
                  </a:moveTo>
                  <a:lnTo>
                    <a:pt x="0" y="5995"/>
                  </a:lnTo>
                  <a:lnTo>
                    <a:pt x="5995" y="5995"/>
                  </a:lnTo>
                  <a:lnTo>
                    <a:pt x="59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8"/>
            <p:cNvSpPr/>
            <p:nvPr/>
          </p:nvSpPr>
          <p:spPr>
            <a:xfrm>
              <a:off x="4350525" y="920000"/>
              <a:ext cx="179625" cy="179625"/>
            </a:xfrm>
            <a:custGeom>
              <a:rect b="b" l="l" r="r" t="t"/>
              <a:pathLst>
                <a:path extrusionOk="0" h="7185" w="7185">
                  <a:moveTo>
                    <a:pt x="5995" y="1189"/>
                  </a:moveTo>
                  <a:lnTo>
                    <a:pt x="5995" y="5995"/>
                  </a:lnTo>
                  <a:lnTo>
                    <a:pt x="1189" y="5995"/>
                  </a:lnTo>
                  <a:lnTo>
                    <a:pt x="1189" y="1189"/>
                  </a:lnTo>
                  <a:close/>
                  <a:moveTo>
                    <a:pt x="1" y="1"/>
                  </a:moveTo>
                  <a:lnTo>
                    <a:pt x="1" y="7184"/>
                  </a:lnTo>
                  <a:lnTo>
                    <a:pt x="7184" y="7184"/>
                  </a:lnTo>
                  <a:lnTo>
                    <a:pt x="7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8"/>
            <p:cNvSpPr/>
            <p:nvPr/>
          </p:nvSpPr>
          <p:spPr>
            <a:xfrm>
              <a:off x="4354825" y="924375"/>
              <a:ext cx="170925" cy="170875"/>
            </a:xfrm>
            <a:custGeom>
              <a:rect b="b" l="l" r="r" t="t"/>
              <a:pathLst>
                <a:path extrusionOk="0" h="6835" w="6837">
                  <a:moveTo>
                    <a:pt x="5995" y="0"/>
                  </a:moveTo>
                  <a:lnTo>
                    <a:pt x="1" y="5994"/>
                  </a:lnTo>
                  <a:lnTo>
                    <a:pt x="842" y="6835"/>
                  </a:lnTo>
                  <a:lnTo>
                    <a:pt x="6837" y="840"/>
                  </a:lnTo>
                  <a:lnTo>
                    <a:pt x="59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" name="Google Shape;1189;p28"/>
          <p:cNvGrpSpPr/>
          <p:nvPr/>
        </p:nvGrpSpPr>
        <p:grpSpPr>
          <a:xfrm>
            <a:off x="5956725" y="4254813"/>
            <a:ext cx="179600" cy="179625"/>
            <a:chOff x="4579750" y="920000"/>
            <a:chExt cx="179600" cy="179625"/>
          </a:xfrm>
        </p:grpSpPr>
        <p:sp>
          <p:nvSpPr>
            <p:cNvPr id="1190" name="Google Shape;1190;p28"/>
            <p:cNvSpPr/>
            <p:nvPr/>
          </p:nvSpPr>
          <p:spPr>
            <a:xfrm>
              <a:off x="4594600" y="934875"/>
              <a:ext cx="149900" cy="149875"/>
            </a:xfrm>
            <a:custGeom>
              <a:rect b="b" l="l" r="r" t="t"/>
              <a:pathLst>
                <a:path extrusionOk="0" h="5995" w="5996">
                  <a:moveTo>
                    <a:pt x="1" y="0"/>
                  </a:moveTo>
                  <a:lnTo>
                    <a:pt x="1" y="5995"/>
                  </a:lnTo>
                  <a:lnTo>
                    <a:pt x="5995" y="5995"/>
                  </a:lnTo>
                  <a:lnTo>
                    <a:pt x="59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8"/>
            <p:cNvSpPr/>
            <p:nvPr/>
          </p:nvSpPr>
          <p:spPr>
            <a:xfrm>
              <a:off x="4579750" y="920000"/>
              <a:ext cx="179600" cy="179625"/>
            </a:xfrm>
            <a:custGeom>
              <a:rect b="b" l="l" r="r" t="t"/>
              <a:pathLst>
                <a:path extrusionOk="0" h="7185" w="7184">
                  <a:moveTo>
                    <a:pt x="5994" y="1189"/>
                  </a:moveTo>
                  <a:lnTo>
                    <a:pt x="5994" y="5995"/>
                  </a:lnTo>
                  <a:lnTo>
                    <a:pt x="1189" y="5995"/>
                  </a:lnTo>
                  <a:lnTo>
                    <a:pt x="1189" y="1189"/>
                  </a:lnTo>
                  <a:close/>
                  <a:moveTo>
                    <a:pt x="0" y="1"/>
                  </a:moveTo>
                  <a:lnTo>
                    <a:pt x="0" y="7184"/>
                  </a:lnTo>
                  <a:lnTo>
                    <a:pt x="7184" y="7184"/>
                  </a:lnTo>
                  <a:lnTo>
                    <a:pt x="71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8"/>
            <p:cNvSpPr/>
            <p:nvPr/>
          </p:nvSpPr>
          <p:spPr>
            <a:xfrm>
              <a:off x="4584125" y="924475"/>
              <a:ext cx="170900" cy="170925"/>
            </a:xfrm>
            <a:custGeom>
              <a:rect b="b" l="l" r="r" t="t"/>
              <a:pathLst>
                <a:path extrusionOk="0" h="6837" w="6836">
                  <a:moveTo>
                    <a:pt x="5995" y="1"/>
                  </a:moveTo>
                  <a:lnTo>
                    <a:pt x="1" y="5995"/>
                  </a:lnTo>
                  <a:lnTo>
                    <a:pt x="841" y="6836"/>
                  </a:lnTo>
                  <a:lnTo>
                    <a:pt x="6835" y="841"/>
                  </a:lnTo>
                  <a:lnTo>
                    <a:pt x="59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" name="Google Shape;1193;p28"/>
          <p:cNvGrpSpPr/>
          <p:nvPr/>
        </p:nvGrpSpPr>
        <p:grpSpPr>
          <a:xfrm>
            <a:off x="6406200" y="4254813"/>
            <a:ext cx="179600" cy="179625"/>
            <a:chOff x="5029225" y="920000"/>
            <a:chExt cx="179600" cy="179625"/>
          </a:xfrm>
        </p:grpSpPr>
        <p:sp>
          <p:nvSpPr>
            <p:cNvPr id="1194" name="Google Shape;1194;p28"/>
            <p:cNvSpPr/>
            <p:nvPr/>
          </p:nvSpPr>
          <p:spPr>
            <a:xfrm>
              <a:off x="5044100" y="934875"/>
              <a:ext cx="149875" cy="149875"/>
            </a:xfrm>
            <a:custGeom>
              <a:rect b="b" l="l" r="r" t="t"/>
              <a:pathLst>
                <a:path extrusionOk="0" h="5995" w="5995">
                  <a:moveTo>
                    <a:pt x="0" y="0"/>
                  </a:moveTo>
                  <a:lnTo>
                    <a:pt x="0" y="5995"/>
                  </a:lnTo>
                  <a:lnTo>
                    <a:pt x="5995" y="5995"/>
                  </a:lnTo>
                  <a:lnTo>
                    <a:pt x="59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8"/>
            <p:cNvSpPr/>
            <p:nvPr/>
          </p:nvSpPr>
          <p:spPr>
            <a:xfrm>
              <a:off x="5029225" y="920000"/>
              <a:ext cx="179600" cy="179625"/>
            </a:xfrm>
            <a:custGeom>
              <a:rect b="b" l="l" r="r" t="t"/>
              <a:pathLst>
                <a:path extrusionOk="0" h="7185" w="7184">
                  <a:moveTo>
                    <a:pt x="5995" y="1189"/>
                  </a:moveTo>
                  <a:lnTo>
                    <a:pt x="5995" y="5995"/>
                  </a:lnTo>
                  <a:lnTo>
                    <a:pt x="1190" y="5995"/>
                  </a:lnTo>
                  <a:lnTo>
                    <a:pt x="1190" y="1189"/>
                  </a:lnTo>
                  <a:close/>
                  <a:moveTo>
                    <a:pt x="1" y="1"/>
                  </a:moveTo>
                  <a:lnTo>
                    <a:pt x="1" y="7184"/>
                  </a:lnTo>
                  <a:lnTo>
                    <a:pt x="7183" y="7184"/>
                  </a:lnTo>
                  <a:lnTo>
                    <a:pt x="71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" name="Google Shape;1196;p28"/>
          <p:cNvGrpSpPr/>
          <p:nvPr/>
        </p:nvGrpSpPr>
        <p:grpSpPr>
          <a:xfrm>
            <a:off x="2556525" y="4664975"/>
            <a:ext cx="100800" cy="234725"/>
            <a:chOff x="1746400" y="836800"/>
            <a:chExt cx="100800" cy="234725"/>
          </a:xfrm>
        </p:grpSpPr>
        <p:sp>
          <p:nvSpPr>
            <p:cNvPr id="1197" name="Google Shape;1197;p28"/>
            <p:cNvSpPr/>
            <p:nvPr/>
          </p:nvSpPr>
          <p:spPr>
            <a:xfrm>
              <a:off x="1781925" y="894450"/>
              <a:ext cx="29725" cy="177075"/>
            </a:xfrm>
            <a:custGeom>
              <a:rect b="b" l="l" r="r" t="t"/>
              <a:pathLst>
                <a:path extrusionOk="0" h="7083" w="1189">
                  <a:moveTo>
                    <a:pt x="594" y="1"/>
                  </a:moveTo>
                  <a:cubicBezTo>
                    <a:pt x="265" y="1"/>
                    <a:pt x="0" y="267"/>
                    <a:pt x="0" y="596"/>
                  </a:cubicBezTo>
                  <a:lnTo>
                    <a:pt x="0" y="6488"/>
                  </a:lnTo>
                  <a:cubicBezTo>
                    <a:pt x="0" y="6816"/>
                    <a:pt x="265" y="7082"/>
                    <a:pt x="594" y="7082"/>
                  </a:cubicBezTo>
                  <a:cubicBezTo>
                    <a:pt x="922" y="7082"/>
                    <a:pt x="1188" y="6816"/>
                    <a:pt x="1188" y="6488"/>
                  </a:cubicBezTo>
                  <a:lnTo>
                    <a:pt x="1188" y="596"/>
                  </a:lnTo>
                  <a:cubicBezTo>
                    <a:pt x="1188" y="267"/>
                    <a:pt x="922" y="1"/>
                    <a:pt x="5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1746400" y="836800"/>
              <a:ext cx="100800" cy="87300"/>
            </a:xfrm>
            <a:custGeom>
              <a:rect b="b" l="l" r="r" t="t"/>
              <a:pathLst>
                <a:path extrusionOk="0" h="3492" w="4032">
                  <a:moveTo>
                    <a:pt x="2015" y="1"/>
                  </a:moveTo>
                  <a:lnTo>
                    <a:pt x="0" y="3492"/>
                  </a:lnTo>
                  <a:lnTo>
                    <a:pt x="4032" y="3492"/>
                  </a:lnTo>
                  <a:lnTo>
                    <a:pt x="20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" name="Google Shape;1199;p28"/>
          <p:cNvGrpSpPr/>
          <p:nvPr/>
        </p:nvGrpSpPr>
        <p:grpSpPr>
          <a:xfrm>
            <a:off x="2697675" y="4664975"/>
            <a:ext cx="100825" cy="234725"/>
            <a:chOff x="1887550" y="836800"/>
            <a:chExt cx="100825" cy="234725"/>
          </a:xfrm>
        </p:grpSpPr>
        <p:sp>
          <p:nvSpPr>
            <p:cNvPr id="1200" name="Google Shape;1200;p28"/>
            <p:cNvSpPr/>
            <p:nvPr/>
          </p:nvSpPr>
          <p:spPr>
            <a:xfrm>
              <a:off x="1923075" y="894450"/>
              <a:ext cx="29775" cy="177075"/>
            </a:xfrm>
            <a:custGeom>
              <a:rect b="b" l="l" r="r" t="t"/>
              <a:pathLst>
                <a:path extrusionOk="0" h="7083" w="1191">
                  <a:moveTo>
                    <a:pt x="595" y="1"/>
                  </a:moveTo>
                  <a:cubicBezTo>
                    <a:pt x="267" y="1"/>
                    <a:pt x="1" y="267"/>
                    <a:pt x="1" y="596"/>
                  </a:cubicBezTo>
                  <a:lnTo>
                    <a:pt x="1" y="6488"/>
                  </a:lnTo>
                  <a:cubicBezTo>
                    <a:pt x="1" y="6816"/>
                    <a:pt x="267" y="7082"/>
                    <a:pt x="595" y="7082"/>
                  </a:cubicBezTo>
                  <a:cubicBezTo>
                    <a:pt x="924" y="7082"/>
                    <a:pt x="1190" y="6816"/>
                    <a:pt x="1190" y="6488"/>
                  </a:cubicBezTo>
                  <a:lnTo>
                    <a:pt x="1190" y="596"/>
                  </a:lnTo>
                  <a:cubicBezTo>
                    <a:pt x="1190" y="267"/>
                    <a:pt x="924" y="1"/>
                    <a:pt x="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1887550" y="836800"/>
              <a:ext cx="100825" cy="87300"/>
            </a:xfrm>
            <a:custGeom>
              <a:rect b="b" l="l" r="r" t="t"/>
              <a:pathLst>
                <a:path extrusionOk="0" h="3492" w="4033">
                  <a:moveTo>
                    <a:pt x="2016" y="1"/>
                  </a:moveTo>
                  <a:lnTo>
                    <a:pt x="1" y="3492"/>
                  </a:lnTo>
                  <a:lnTo>
                    <a:pt x="4032" y="3492"/>
                  </a:lnTo>
                  <a:lnTo>
                    <a:pt x="20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28"/>
          <p:cNvGrpSpPr/>
          <p:nvPr/>
        </p:nvGrpSpPr>
        <p:grpSpPr>
          <a:xfrm>
            <a:off x="4337675" y="4419350"/>
            <a:ext cx="468600" cy="369300"/>
            <a:chOff x="5582525" y="3534875"/>
            <a:chExt cx="468600" cy="369300"/>
          </a:xfrm>
        </p:grpSpPr>
        <p:sp>
          <p:nvSpPr>
            <p:cNvPr id="1203" name="Google Shape;1203;p28"/>
            <p:cNvSpPr/>
            <p:nvPr/>
          </p:nvSpPr>
          <p:spPr>
            <a:xfrm>
              <a:off x="5582525" y="3534875"/>
              <a:ext cx="468600" cy="369300"/>
            </a:xfrm>
            <a:custGeom>
              <a:rect b="b" l="l" r="r" t="t"/>
              <a:pathLst>
                <a:path extrusionOk="0" h="14772" w="18744">
                  <a:moveTo>
                    <a:pt x="90" y="1"/>
                  </a:moveTo>
                  <a:cubicBezTo>
                    <a:pt x="41" y="1"/>
                    <a:pt x="0" y="41"/>
                    <a:pt x="0" y="92"/>
                  </a:cubicBezTo>
                  <a:lnTo>
                    <a:pt x="0" y="14680"/>
                  </a:lnTo>
                  <a:cubicBezTo>
                    <a:pt x="0" y="14730"/>
                    <a:pt x="41" y="14771"/>
                    <a:pt x="90" y="14771"/>
                  </a:cubicBezTo>
                  <a:lnTo>
                    <a:pt x="18654" y="14771"/>
                  </a:lnTo>
                  <a:cubicBezTo>
                    <a:pt x="18703" y="14771"/>
                    <a:pt x="18743" y="14730"/>
                    <a:pt x="18743" y="14680"/>
                  </a:cubicBezTo>
                  <a:lnTo>
                    <a:pt x="18743" y="92"/>
                  </a:lnTo>
                  <a:cubicBezTo>
                    <a:pt x="18743" y="41"/>
                    <a:pt x="18703" y="1"/>
                    <a:pt x="18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8"/>
            <p:cNvSpPr/>
            <p:nvPr/>
          </p:nvSpPr>
          <p:spPr>
            <a:xfrm>
              <a:off x="5731475" y="3630850"/>
              <a:ext cx="196475" cy="177350"/>
            </a:xfrm>
            <a:custGeom>
              <a:rect b="b" l="l" r="r" t="t"/>
              <a:pathLst>
                <a:path extrusionOk="0" h="7094" w="7859">
                  <a:moveTo>
                    <a:pt x="0" y="1"/>
                  </a:moveTo>
                  <a:lnTo>
                    <a:pt x="0" y="7094"/>
                  </a:lnTo>
                  <a:lnTo>
                    <a:pt x="7859" y="35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29"/>
          <p:cNvSpPr txBox="1"/>
          <p:nvPr>
            <p:ph idx="1" type="subTitle"/>
          </p:nvPr>
        </p:nvSpPr>
        <p:spPr>
          <a:xfrm>
            <a:off x="643650" y="654575"/>
            <a:ext cx="57213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Entities and their respective attributes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0" name="Google Shape;1210;p29"/>
          <p:cNvGrpSpPr/>
          <p:nvPr/>
        </p:nvGrpSpPr>
        <p:grpSpPr>
          <a:xfrm flipH="1" rot="10800000">
            <a:off x="378550" y="4314275"/>
            <a:ext cx="1569350" cy="460875"/>
            <a:chOff x="2064275" y="584400"/>
            <a:chExt cx="1569350" cy="460875"/>
          </a:xfrm>
        </p:grpSpPr>
        <p:sp>
          <p:nvSpPr>
            <p:cNvPr id="1211" name="Google Shape;1211;p29"/>
            <p:cNvSpPr/>
            <p:nvPr/>
          </p:nvSpPr>
          <p:spPr>
            <a:xfrm>
              <a:off x="3546325" y="592850"/>
              <a:ext cx="87300" cy="100800"/>
            </a:xfrm>
            <a:custGeom>
              <a:rect b="b" l="l" r="r" t="t"/>
              <a:pathLst>
                <a:path extrusionOk="0" h="4032" w="3492">
                  <a:moveTo>
                    <a:pt x="1" y="0"/>
                  </a:moveTo>
                  <a:lnTo>
                    <a:pt x="1" y="4032"/>
                  </a:lnTo>
                  <a:lnTo>
                    <a:pt x="3492" y="20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2" name="Google Shape;1212;p29"/>
            <p:cNvGrpSpPr/>
            <p:nvPr/>
          </p:nvGrpSpPr>
          <p:grpSpPr>
            <a:xfrm>
              <a:off x="2064275" y="584400"/>
              <a:ext cx="1511700" cy="460875"/>
              <a:chOff x="2064275" y="584400"/>
              <a:chExt cx="1511700" cy="460875"/>
            </a:xfrm>
          </p:grpSpPr>
          <p:sp>
            <p:nvSpPr>
              <p:cNvPr id="1213" name="Google Shape;1213;p29"/>
              <p:cNvSpPr/>
              <p:nvPr/>
            </p:nvSpPr>
            <p:spPr>
              <a:xfrm>
                <a:off x="2064275" y="628375"/>
                <a:ext cx="1511700" cy="416900"/>
              </a:xfrm>
              <a:custGeom>
                <a:rect b="b" l="l" r="r" t="t"/>
                <a:pathLst>
                  <a:path extrusionOk="0" h="16676" w="60468">
                    <a:moveTo>
                      <a:pt x="5878" y="1"/>
                    </a:moveTo>
                    <a:cubicBezTo>
                      <a:pt x="2637" y="1"/>
                      <a:pt x="1" y="2636"/>
                      <a:pt x="1" y="5877"/>
                    </a:cubicBezTo>
                    <a:lnTo>
                      <a:pt x="1" y="16080"/>
                    </a:lnTo>
                    <a:cubicBezTo>
                      <a:pt x="1" y="16409"/>
                      <a:pt x="267" y="16675"/>
                      <a:pt x="595" y="16675"/>
                    </a:cubicBezTo>
                    <a:cubicBezTo>
                      <a:pt x="923" y="16675"/>
                      <a:pt x="1190" y="16409"/>
                      <a:pt x="1190" y="16080"/>
                    </a:cubicBezTo>
                    <a:lnTo>
                      <a:pt x="1190" y="5877"/>
                    </a:lnTo>
                    <a:cubicBezTo>
                      <a:pt x="1190" y="3293"/>
                      <a:pt x="3293" y="1190"/>
                      <a:pt x="5878" y="1190"/>
                    </a:cubicBezTo>
                    <a:lnTo>
                      <a:pt x="59873" y="1190"/>
                    </a:lnTo>
                    <a:cubicBezTo>
                      <a:pt x="60201" y="1190"/>
                      <a:pt x="60468" y="923"/>
                      <a:pt x="60468" y="595"/>
                    </a:cubicBezTo>
                    <a:cubicBezTo>
                      <a:pt x="60468" y="267"/>
                      <a:pt x="60201" y="1"/>
                      <a:pt x="598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29"/>
              <p:cNvSpPr/>
              <p:nvPr/>
            </p:nvSpPr>
            <p:spPr>
              <a:xfrm>
                <a:off x="2519400" y="599275"/>
                <a:ext cx="87950" cy="87950"/>
              </a:xfrm>
              <a:custGeom>
                <a:rect b="b" l="l" r="r" t="t"/>
                <a:pathLst>
                  <a:path extrusionOk="0" h="3518" w="3518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29"/>
              <p:cNvSpPr/>
              <p:nvPr/>
            </p:nvSpPr>
            <p:spPr>
              <a:xfrm>
                <a:off x="2504525" y="584400"/>
                <a:ext cx="117675" cy="117700"/>
              </a:xfrm>
              <a:custGeom>
                <a:rect b="b" l="l" r="r" t="t"/>
                <a:pathLst>
                  <a:path extrusionOk="0" h="4708" w="4707">
                    <a:moveTo>
                      <a:pt x="3518" y="1190"/>
                    </a:moveTo>
                    <a:lnTo>
                      <a:pt x="3518" y="3518"/>
                    </a:lnTo>
                    <a:lnTo>
                      <a:pt x="1190" y="3518"/>
                    </a:lnTo>
                    <a:lnTo>
                      <a:pt x="1190" y="1190"/>
                    </a:lnTo>
                    <a:close/>
                    <a:moveTo>
                      <a:pt x="1" y="1"/>
                    </a:moveTo>
                    <a:lnTo>
                      <a:pt x="1" y="4707"/>
                    </a:lnTo>
                    <a:lnTo>
                      <a:pt x="4707" y="4707"/>
                    </a:lnTo>
                    <a:lnTo>
                      <a:pt x="47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16" name="Google Shape;1216;p29"/>
          <p:cNvGrpSpPr/>
          <p:nvPr/>
        </p:nvGrpSpPr>
        <p:grpSpPr>
          <a:xfrm>
            <a:off x="7992725" y="667300"/>
            <a:ext cx="776625" cy="779750"/>
            <a:chOff x="5338000" y="2641600"/>
            <a:chExt cx="776625" cy="779750"/>
          </a:xfrm>
        </p:grpSpPr>
        <p:sp>
          <p:nvSpPr>
            <p:cNvPr id="1217" name="Google Shape;1217;p29"/>
            <p:cNvSpPr/>
            <p:nvPr/>
          </p:nvSpPr>
          <p:spPr>
            <a:xfrm>
              <a:off x="5425925" y="2688675"/>
              <a:ext cx="644775" cy="644750"/>
            </a:xfrm>
            <a:custGeom>
              <a:rect b="b" l="l" r="r" t="t"/>
              <a:pathLst>
                <a:path extrusionOk="0" h="25790" w="25791">
                  <a:moveTo>
                    <a:pt x="595" y="0"/>
                  </a:moveTo>
                  <a:cubicBezTo>
                    <a:pt x="265" y="0"/>
                    <a:pt x="0" y="267"/>
                    <a:pt x="0" y="595"/>
                  </a:cubicBezTo>
                  <a:cubicBezTo>
                    <a:pt x="0" y="923"/>
                    <a:pt x="265" y="1190"/>
                    <a:pt x="595" y="1190"/>
                  </a:cubicBezTo>
                  <a:cubicBezTo>
                    <a:pt x="1367" y="1190"/>
                    <a:pt x="2147" y="1226"/>
                    <a:pt x="2911" y="1300"/>
                  </a:cubicBezTo>
                  <a:cubicBezTo>
                    <a:pt x="2931" y="1302"/>
                    <a:pt x="2949" y="1302"/>
                    <a:pt x="2969" y="1302"/>
                  </a:cubicBezTo>
                  <a:cubicBezTo>
                    <a:pt x="3272" y="1302"/>
                    <a:pt x="3530" y="1071"/>
                    <a:pt x="3560" y="765"/>
                  </a:cubicBezTo>
                  <a:cubicBezTo>
                    <a:pt x="3591" y="438"/>
                    <a:pt x="3352" y="147"/>
                    <a:pt x="3025" y="116"/>
                  </a:cubicBezTo>
                  <a:cubicBezTo>
                    <a:pt x="2223" y="40"/>
                    <a:pt x="1405" y="0"/>
                    <a:pt x="595" y="0"/>
                  </a:cubicBezTo>
                  <a:close/>
                  <a:moveTo>
                    <a:pt x="5319" y="453"/>
                  </a:moveTo>
                  <a:cubicBezTo>
                    <a:pt x="5041" y="453"/>
                    <a:pt x="4791" y="651"/>
                    <a:pt x="4737" y="935"/>
                  </a:cubicBezTo>
                  <a:cubicBezTo>
                    <a:pt x="4673" y="1257"/>
                    <a:pt x="4885" y="1569"/>
                    <a:pt x="5206" y="1632"/>
                  </a:cubicBezTo>
                  <a:cubicBezTo>
                    <a:pt x="5965" y="1779"/>
                    <a:pt x="6722" y="1965"/>
                    <a:pt x="7457" y="2184"/>
                  </a:cubicBezTo>
                  <a:cubicBezTo>
                    <a:pt x="7514" y="2201"/>
                    <a:pt x="7571" y="2209"/>
                    <a:pt x="7627" y="2209"/>
                  </a:cubicBezTo>
                  <a:cubicBezTo>
                    <a:pt x="7883" y="2209"/>
                    <a:pt x="8121" y="2043"/>
                    <a:pt x="8197" y="1784"/>
                  </a:cubicBezTo>
                  <a:cubicBezTo>
                    <a:pt x="8290" y="1470"/>
                    <a:pt x="8113" y="1139"/>
                    <a:pt x="7798" y="1045"/>
                  </a:cubicBezTo>
                  <a:cubicBezTo>
                    <a:pt x="7024" y="814"/>
                    <a:pt x="6230" y="619"/>
                    <a:pt x="5433" y="464"/>
                  </a:cubicBezTo>
                  <a:cubicBezTo>
                    <a:pt x="5395" y="457"/>
                    <a:pt x="5357" y="453"/>
                    <a:pt x="5319" y="453"/>
                  </a:cubicBezTo>
                  <a:close/>
                  <a:moveTo>
                    <a:pt x="9869" y="1807"/>
                  </a:moveTo>
                  <a:cubicBezTo>
                    <a:pt x="9635" y="1807"/>
                    <a:pt x="9413" y="1948"/>
                    <a:pt x="9319" y="2178"/>
                  </a:cubicBezTo>
                  <a:cubicBezTo>
                    <a:pt x="9194" y="2482"/>
                    <a:pt x="9341" y="2829"/>
                    <a:pt x="9645" y="2953"/>
                  </a:cubicBezTo>
                  <a:cubicBezTo>
                    <a:pt x="10356" y="3242"/>
                    <a:pt x="11063" y="3572"/>
                    <a:pt x="11748" y="3932"/>
                  </a:cubicBezTo>
                  <a:cubicBezTo>
                    <a:pt x="11836" y="3978"/>
                    <a:pt x="11930" y="4000"/>
                    <a:pt x="12023" y="4000"/>
                  </a:cubicBezTo>
                  <a:cubicBezTo>
                    <a:pt x="12237" y="4000"/>
                    <a:pt x="12444" y="3884"/>
                    <a:pt x="12550" y="3682"/>
                  </a:cubicBezTo>
                  <a:cubicBezTo>
                    <a:pt x="12703" y="3391"/>
                    <a:pt x="12592" y="3031"/>
                    <a:pt x="12300" y="2878"/>
                  </a:cubicBezTo>
                  <a:cubicBezTo>
                    <a:pt x="11583" y="2502"/>
                    <a:pt x="10840" y="2156"/>
                    <a:pt x="10093" y="1852"/>
                  </a:cubicBezTo>
                  <a:cubicBezTo>
                    <a:pt x="10019" y="1822"/>
                    <a:pt x="9944" y="1807"/>
                    <a:pt x="9869" y="1807"/>
                  </a:cubicBezTo>
                  <a:close/>
                  <a:moveTo>
                    <a:pt x="14073" y="4017"/>
                  </a:moveTo>
                  <a:cubicBezTo>
                    <a:pt x="13879" y="4017"/>
                    <a:pt x="13689" y="4112"/>
                    <a:pt x="13574" y="4286"/>
                  </a:cubicBezTo>
                  <a:cubicBezTo>
                    <a:pt x="13394" y="4560"/>
                    <a:pt x="13471" y="4928"/>
                    <a:pt x="13745" y="5109"/>
                  </a:cubicBezTo>
                  <a:cubicBezTo>
                    <a:pt x="14388" y="5530"/>
                    <a:pt x="15019" y="5989"/>
                    <a:pt x="15622" y="6472"/>
                  </a:cubicBezTo>
                  <a:cubicBezTo>
                    <a:pt x="15731" y="6561"/>
                    <a:pt x="15863" y="6603"/>
                    <a:pt x="15993" y="6603"/>
                  </a:cubicBezTo>
                  <a:cubicBezTo>
                    <a:pt x="16167" y="6603"/>
                    <a:pt x="16340" y="6528"/>
                    <a:pt x="16458" y="6382"/>
                  </a:cubicBezTo>
                  <a:cubicBezTo>
                    <a:pt x="16663" y="6125"/>
                    <a:pt x="16622" y="5750"/>
                    <a:pt x="16366" y="5545"/>
                  </a:cubicBezTo>
                  <a:cubicBezTo>
                    <a:pt x="15733" y="5039"/>
                    <a:pt x="15072" y="4557"/>
                    <a:pt x="14397" y="4115"/>
                  </a:cubicBezTo>
                  <a:cubicBezTo>
                    <a:pt x="14297" y="4049"/>
                    <a:pt x="14184" y="4017"/>
                    <a:pt x="14073" y="4017"/>
                  </a:cubicBezTo>
                  <a:close/>
                  <a:moveTo>
                    <a:pt x="17773" y="6992"/>
                  </a:moveTo>
                  <a:cubicBezTo>
                    <a:pt x="17619" y="6992"/>
                    <a:pt x="17464" y="7051"/>
                    <a:pt x="17347" y="7170"/>
                  </a:cubicBezTo>
                  <a:cubicBezTo>
                    <a:pt x="17118" y="7406"/>
                    <a:pt x="17122" y="7782"/>
                    <a:pt x="17358" y="8012"/>
                  </a:cubicBezTo>
                  <a:cubicBezTo>
                    <a:pt x="17909" y="8548"/>
                    <a:pt x="18439" y="9119"/>
                    <a:pt x="18937" y="9708"/>
                  </a:cubicBezTo>
                  <a:cubicBezTo>
                    <a:pt x="19056" y="9847"/>
                    <a:pt x="19223" y="9920"/>
                    <a:pt x="19392" y="9920"/>
                  </a:cubicBezTo>
                  <a:cubicBezTo>
                    <a:pt x="19527" y="9920"/>
                    <a:pt x="19664" y="9874"/>
                    <a:pt x="19775" y="9778"/>
                  </a:cubicBezTo>
                  <a:cubicBezTo>
                    <a:pt x="20027" y="9567"/>
                    <a:pt x="20058" y="9192"/>
                    <a:pt x="19845" y="8940"/>
                  </a:cubicBezTo>
                  <a:cubicBezTo>
                    <a:pt x="19323" y="8323"/>
                    <a:pt x="18765" y="7724"/>
                    <a:pt x="18188" y="7160"/>
                  </a:cubicBezTo>
                  <a:cubicBezTo>
                    <a:pt x="18072" y="7048"/>
                    <a:pt x="17923" y="6992"/>
                    <a:pt x="17773" y="6992"/>
                  </a:cubicBezTo>
                  <a:close/>
                  <a:moveTo>
                    <a:pt x="20836" y="10617"/>
                  </a:moveTo>
                  <a:cubicBezTo>
                    <a:pt x="20719" y="10617"/>
                    <a:pt x="20602" y="10652"/>
                    <a:pt x="20498" y="10723"/>
                  </a:cubicBezTo>
                  <a:cubicBezTo>
                    <a:pt x="20229" y="10910"/>
                    <a:pt x="20161" y="11281"/>
                    <a:pt x="20348" y="11551"/>
                  </a:cubicBezTo>
                  <a:cubicBezTo>
                    <a:pt x="20789" y="12188"/>
                    <a:pt x="21201" y="12850"/>
                    <a:pt x="21574" y="13518"/>
                  </a:cubicBezTo>
                  <a:cubicBezTo>
                    <a:pt x="21683" y="13715"/>
                    <a:pt x="21885" y="13824"/>
                    <a:pt x="22094" y="13824"/>
                  </a:cubicBezTo>
                  <a:cubicBezTo>
                    <a:pt x="22192" y="13824"/>
                    <a:pt x="22291" y="13800"/>
                    <a:pt x="22382" y="13749"/>
                  </a:cubicBezTo>
                  <a:cubicBezTo>
                    <a:pt x="22669" y="13588"/>
                    <a:pt x="22772" y="13227"/>
                    <a:pt x="22613" y="12940"/>
                  </a:cubicBezTo>
                  <a:cubicBezTo>
                    <a:pt x="22221" y="12237"/>
                    <a:pt x="21789" y="11543"/>
                    <a:pt x="21326" y="10874"/>
                  </a:cubicBezTo>
                  <a:cubicBezTo>
                    <a:pt x="21210" y="10707"/>
                    <a:pt x="21025" y="10617"/>
                    <a:pt x="20836" y="10617"/>
                  </a:cubicBezTo>
                  <a:close/>
                  <a:moveTo>
                    <a:pt x="23150" y="14764"/>
                  </a:moveTo>
                  <a:cubicBezTo>
                    <a:pt x="23070" y="14764"/>
                    <a:pt x="22989" y="14780"/>
                    <a:pt x="22911" y="14814"/>
                  </a:cubicBezTo>
                  <a:cubicBezTo>
                    <a:pt x="22611" y="14945"/>
                    <a:pt x="22473" y="15295"/>
                    <a:pt x="22605" y="15596"/>
                  </a:cubicBezTo>
                  <a:cubicBezTo>
                    <a:pt x="22912" y="16301"/>
                    <a:pt x="23189" y="17030"/>
                    <a:pt x="23428" y="17764"/>
                  </a:cubicBezTo>
                  <a:cubicBezTo>
                    <a:pt x="23511" y="18016"/>
                    <a:pt x="23742" y="18174"/>
                    <a:pt x="23994" y="18174"/>
                  </a:cubicBezTo>
                  <a:cubicBezTo>
                    <a:pt x="24055" y="18174"/>
                    <a:pt x="24117" y="18165"/>
                    <a:pt x="24177" y="18146"/>
                  </a:cubicBezTo>
                  <a:cubicBezTo>
                    <a:pt x="24490" y="18045"/>
                    <a:pt x="24661" y="17708"/>
                    <a:pt x="24560" y="17396"/>
                  </a:cubicBezTo>
                  <a:cubicBezTo>
                    <a:pt x="24308" y="16626"/>
                    <a:pt x="24017" y="15860"/>
                    <a:pt x="23693" y="15121"/>
                  </a:cubicBezTo>
                  <a:cubicBezTo>
                    <a:pt x="23597" y="14898"/>
                    <a:pt x="23379" y="14764"/>
                    <a:pt x="23150" y="14764"/>
                  </a:cubicBezTo>
                  <a:close/>
                  <a:moveTo>
                    <a:pt x="24617" y="19279"/>
                  </a:moveTo>
                  <a:cubicBezTo>
                    <a:pt x="24575" y="19279"/>
                    <a:pt x="24533" y="19283"/>
                    <a:pt x="24490" y="19292"/>
                  </a:cubicBezTo>
                  <a:cubicBezTo>
                    <a:pt x="24169" y="19363"/>
                    <a:pt x="23966" y="19680"/>
                    <a:pt x="24037" y="20001"/>
                  </a:cubicBezTo>
                  <a:cubicBezTo>
                    <a:pt x="24204" y="20751"/>
                    <a:pt x="24334" y="21520"/>
                    <a:pt x="24427" y="22287"/>
                  </a:cubicBezTo>
                  <a:cubicBezTo>
                    <a:pt x="24463" y="22589"/>
                    <a:pt x="24719" y="22809"/>
                    <a:pt x="25017" y="22809"/>
                  </a:cubicBezTo>
                  <a:cubicBezTo>
                    <a:pt x="25040" y="22809"/>
                    <a:pt x="25064" y="22808"/>
                    <a:pt x="25088" y="22806"/>
                  </a:cubicBezTo>
                  <a:cubicBezTo>
                    <a:pt x="25414" y="22766"/>
                    <a:pt x="25646" y="22470"/>
                    <a:pt x="25607" y="22144"/>
                  </a:cubicBezTo>
                  <a:cubicBezTo>
                    <a:pt x="25509" y="21340"/>
                    <a:pt x="25372" y="20533"/>
                    <a:pt x="25198" y="19745"/>
                  </a:cubicBezTo>
                  <a:cubicBezTo>
                    <a:pt x="25136" y="19466"/>
                    <a:pt x="24892" y="19279"/>
                    <a:pt x="24617" y="19279"/>
                  </a:cubicBezTo>
                  <a:close/>
                  <a:moveTo>
                    <a:pt x="25172" y="23991"/>
                  </a:moveTo>
                  <a:cubicBezTo>
                    <a:pt x="24843" y="23999"/>
                    <a:pt x="24584" y="24272"/>
                    <a:pt x="24592" y="24600"/>
                  </a:cubicBezTo>
                  <a:cubicBezTo>
                    <a:pt x="24598" y="24799"/>
                    <a:pt x="24600" y="24999"/>
                    <a:pt x="24600" y="25197"/>
                  </a:cubicBezTo>
                  <a:cubicBezTo>
                    <a:pt x="24601" y="25524"/>
                    <a:pt x="24867" y="25789"/>
                    <a:pt x="25195" y="25789"/>
                  </a:cubicBezTo>
                  <a:lnTo>
                    <a:pt x="25197" y="25789"/>
                  </a:lnTo>
                  <a:cubicBezTo>
                    <a:pt x="25525" y="25788"/>
                    <a:pt x="25790" y="25522"/>
                    <a:pt x="25789" y="25194"/>
                  </a:cubicBezTo>
                  <a:cubicBezTo>
                    <a:pt x="25789" y="24986"/>
                    <a:pt x="25787" y="24777"/>
                    <a:pt x="25781" y="24570"/>
                  </a:cubicBezTo>
                  <a:cubicBezTo>
                    <a:pt x="25773" y="24247"/>
                    <a:pt x="25508" y="23991"/>
                    <a:pt x="25186" y="23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5352850" y="265647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5338000" y="2641600"/>
              <a:ext cx="117675" cy="117700"/>
            </a:xfrm>
            <a:custGeom>
              <a:rect b="b" l="l" r="r" t="t"/>
              <a:pathLst>
                <a:path extrusionOk="0" h="4708" w="4707">
                  <a:moveTo>
                    <a:pt x="3517" y="1190"/>
                  </a:moveTo>
                  <a:lnTo>
                    <a:pt x="3517" y="3518"/>
                  </a:lnTo>
                  <a:lnTo>
                    <a:pt x="1189" y="3518"/>
                  </a:lnTo>
                  <a:lnTo>
                    <a:pt x="1189" y="1190"/>
                  </a:lnTo>
                  <a:close/>
                  <a:moveTo>
                    <a:pt x="0" y="1"/>
                  </a:moveTo>
                  <a:lnTo>
                    <a:pt x="0" y="4707"/>
                  </a:lnTo>
                  <a:lnTo>
                    <a:pt x="4706" y="4707"/>
                  </a:lnTo>
                  <a:lnTo>
                    <a:pt x="4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6011800" y="331852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9"/>
            <p:cNvSpPr/>
            <p:nvPr/>
          </p:nvSpPr>
          <p:spPr>
            <a:xfrm>
              <a:off x="5996950" y="33036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89"/>
                  </a:moveTo>
                  <a:lnTo>
                    <a:pt x="3517" y="3519"/>
                  </a:lnTo>
                  <a:lnTo>
                    <a:pt x="1190" y="3519"/>
                  </a:lnTo>
                  <a:lnTo>
                    <a:pt x="1190" y="1189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9"/>
            <p:cNvSpPr/>
            <p:nvPr/>
          </p:nvSpPr>
          <p:spPr>
            <a:xfrm>
              <a:off x="5842600" y="2855025"/>
              <a:ext cx="87975" cy="87975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9"/>
            <p:cNvSpPr/>
            <p:nvPr/>
          </p:nvSpPr>
          <p:spPr>
            <a:xfrm>
              <a:off x="5827750" y="2840175"/>
              <a:ext cx="117675" cy="117675"/>
            </a:xfrm>
            <a:custGeom>
              <a:rect b="b" l="l" r="r" t="t"/>
              <a:pathLst>
                <a:path extrusionOk="0" h="4707" w="4707">
                  <a:moveTo>
                    <a:pt x="3517" y="1190"/>
                  </a:moveTo>
                  <a:lnTo>
                    <a:pt x="3517" y="3518"/>
                  </a:lnTo>
                  <a:lnTo>
                    <a:pt x="1188" y="3518"/>
                  </a:lnTo>
                  <a:lnTo>
                    <a:pt x="1188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7" y="4707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" name="Google Shape;1224;p29"/>
          <p:cNvGrpSpPr/>
          <p:nvPr/>
        </p:nvGrpSpPr>
        <p:grpSpPr>
          <a:xfrm>
            <a:off x="8628910" y="4482569"/>
            <a:ext cx="100800" cy="234700"/>
            <a:chOff x="2387825" y="3261400"/>
            <a:chExt cx="100800" cy="234700"/>
          </a:xfrm>
        </p:grpSpPr>
        <p:sp>
          <p:nvSpPr>
            <p:cNvPr id="1225" name="Google Shape;1225;p29"/>
            <p:cNvSpPr/>
            <p:nvPr/>
          </p:nvSpPr>
          <p:spPr>
            <a:xfrm>
              <a:off x="2423350" y="3261400"/>
              <a:ext cx="29750" cy="177050"/>
            </a:xfrm>
            <a:custGeom>
              <a:rect b="b" l="l" r="r" t="t"/>
              <a:pathLst>
                <a:path extrusionOk="0" h="7082" w="1190">
                  <a:moveTo>
                    <a:pt x="595" y="0"/>
                  </a:moveTo>
                  <a:cubicBezTo>
                    <a:pt x="265" y="0"/>
                    <a:pt x="0" y="267"/>
                    <a:pt x="0" y="595"/>
                  </a:cubicBezTo>
                  <a:lnTo>
                    <a:pt x="0" y="6487"/>
                  </a:lnTo>
                  <a:cubicBezTo>
                    <a:pt x="0" y="6815"/>
                    <a:pt x="265" y="7082"/>
                    <a:pt x="595" y="7082"/>
                  </a:cubicBezTo>
                  <a:cubicBezTo>
                    <a:pt x="923" y="7082"/>
                    <a:pt x="1189" y="6815"/>
                    <a:pt x="1189" y="6487"/>
                  </a:cubicBezTo>
                  <a:lnTo>
                    <a:pt x="1189" y="595"/>
                  </a:lnTo>
                  <a:cubicBezTo>
                    <a:pt x="1189" y="267"/>
                    <a:pt x="923" y="0"/>
                    <a:pt x="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9"/>
            <p:cNvSpPr/>
            <p:nvPr/>
          </p:nvSpPr>
          <p:spPr>
            <a:xfrm>
              <a:off x="2387825" y="3408825"/>
              <a:ext cx="100800" cy="87275"/>
            </a:xfrm>
            <a:custGeom>
              <a:rect b="b" l="l" r="r" t="t"/>
              <a:pathLst>
                <a:path extrusionOk="0" h="3491" w="4032">
                  <a:moveTo>
                    <a:pt x="0" y="0"/>
                  </a:moveTo>
                  <a:lnTo>
                    <a:pt x="2016" y="3491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29"/>
          <p:cNvGrpSpPr/>
          <p:nvPr/>
        </p:nvGrpSpPr>
        <p:grpSpPr>
          <a:xfrm>
            <a:off x="8628910" y="3193094"/>
            <a:ext cx="100800" cy="1247175"/>
            <a:chOff x="2387825" y="1971925"/>
            <a:chExt cx="100800" cy="1247175"/>
          </a:xfrm>
        </p:grpSpPr>
        <p:sp>
          <p:nvSpPr>
            <p:cNvPr id="1228" name="Google Shape;1228;p29"/>
            <p:cNvSpPr/>
            <p:nvPr/>
          </p:nvSpPr>
          <p:spPr>
            <a:xfrm>
              <a:off x="2423350" y="2029575"/>
              <a:ext cx="29750" cy="1189525"/>
            </a:xfrm>
            <a:custGeom>
              <a:rect b="b" l="l" r="r" t="t"/>
              <a:pathLst>
                <a:path extrusionOk="0" h="47581" w="1190">
                  <a:moveTo>
                    <a:pt x="595" y="0"/>
                  </a:moveTo>
                  <a:cubicBezTo>
                    <a:pt x="265" y="0"/>
                    <a:pt x="0" y="267"/>
                    <a:pt x="0" y="595"/>
                  </a:cubicBezTo>
                  <a:lnTo>
                    <a:pt x="0" y="46986"/>
                  </a:lnTo>
                  <a:cubicBezTo>
                    <a:pt x="0" y="47314"/>
                    <a:pt x="265" y="47580"/>
                    <a:pt x="595" y="47580"/>
                  </a:cubicBezTo>
                  <a:cubicBezTo>
                    <a:pt x="923" y="47580"/>
                    <a:pt x="1189" y="47314"/>
                    <a:pt x="1189" y="46986"/>
                  </a:cubicBezTo>
                  <a:lnTo>
                    <a:pt x="1189" y="595"/>
                  </a:lnTo>
                  <a:cubicBezTo>
                    <a:pt x="1189" y="267"/>
                    <a:pt x="923" y="0"/>
                    <a:pt x="5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9"/>
            <p:cNvSpPr/>
            <p:nvPr/>
          </p:nvSpPr>
          <p:spPr>
            <a:xfrm>
              <a:off x="2387825" y="1971925"/>
              <a:ext cx="100800" cy="87300"/>
            </a:xfrm>
            <a:custGeom>
              <a:rect b="b" l="l" r="r" t="t"/>
              <a:pathLst>
                <a:path extrusionOk="0" h="3492" w="4032">
                  <a:moveTo>
                    <a:pt x="2016" y="0"/>
                  </a:moveTo>
                  <a:lnTo>
                    <a:pt x="0" y="3491"/>
                  </a:lnTo>
                  <a:lnTo>
                    <a:pt x="4031" y="3491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" name="Google Shape;1230;p29"/>
          <p:cNvGrpSpPr/>
          <p:nvPr/>
        </p:nvGrpSpPr>
        <p:grpSpPr>
          <a:xfrm>
            <a:off x="344100" y="667300"/>
            <a:ext cx="112425" cy="112450"/>
            <a:chOff x="5786250" y="669375"/>
            <a:chExt cx="112425" cy="112450"/>
          </a:xfrm>
        </p:grpSpPr>
        <p:sp>
          <p:nvSpPr>
            <p:cNvPr id="1231" name="Google Shape;1231;p29"/>
            <p:cNvSpPr/>
            <p:nvPr/>
          </p:nvSpPr>
          <p:spPr>
            <a:xfrm>
              <a:off x="5786250" y="669375"/>
              <a:ext cx="112425" cy="112450"/>
            </a:xfrm>
            <a:custGeom>
              <a:rect b="b" l="l" r="r" t="t"/>
              <a:pathLst>
                <a:path extrusionOk="0" h="4498" w="4497">
                  <a:moveTo>
                    <a:pt x="3656" y="1"/>
                  </a:moveTo>
                  <a:lnTo>
                    <a:pt x="0" y="3657"/>
                  </a:lnTo>
                  <a:lnTo>
                    <a:pt x="842" y="4497"/>
                  </a:lnTo>
                  <a:lnTo>
                    <a:pt x="4497" y="842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9"/>
            <p:cNvSpPr/>
            <p:nvPr/>
          </p:nvSpPr>
          <p:spPr>
            <a:xfrm>
              <a:off x="5786250" y="669375"/>
              <a:ext cx="112425" cy="112450"/>
            </a:xfrm>
            <a:custGeom>
              <a:rect b="b" l="l" r="r" t="t"/>
              <a:pathLst>
                <a:path extrusionOk="0" h="4498" w="4497">
                  <a:moveTo>
                    <a:pt x="841" y="1"/>
                  </a:moveTo>
                  <a:lnTo>
                    <a:pt x="0" y="841"/>
                  </a:lnTo>
                  <a:lnTo>
                    <a:pt x="3656" y="4497"/>
                  </a:lnTo>
                  <a:lnTo>
                    <a:pt x="4497" y="3656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1233" name="Google Shape;1233;p29"/>
          <p:cNvGraphicFramePr/>
          <p:nvPr/>
        </p:nvGraphicFramePr>
        <p:xfrm>
          <a:off x="3419013" y="2902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131700"/>
              </a:tblGrid>
              <a:tr h="24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Marketplace Post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4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MPostID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24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Type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24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Price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24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Availability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34" name="Google Shape;1234;p29"/>
          <p:cNvGraphicFramePr/>
          <p:nvPr/>
        </p:nvGraphicFramePr>
        <p:xfrm>
          <a:off x="1818163" y="3390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522950"/>
              </a:tblGrid>
              <a:tr h="374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General Post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74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GPostID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74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Category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35" name="Google Shape;1235;p29"/>
          <p:cNvGraphicFramePr/>
          <p:nvPr/>
        </p:nvGraphicFramePr>
        <p:xfrm>
          <a:off x="4695400" y="2604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131700"/>
              </a:tblGrid>
              <a:tr h="34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Comment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4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Comment ID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4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UserID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4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Post ID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4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Comment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504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Cmt_</a:t>
                      </a: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Time Stamp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36" name="Google Shape;1236;p29"/>
          <p:cNvGraphicFramePr/>
          <p:nvPr/>
        </p:nvGraphicFramePr>
        <p:xfrm>
          <a:off x="5971800" y="28280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090450"/>
              </a:tblGrid>
              <a:tr h="44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CommentLike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48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Cmt_like_TimeStamp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44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UserID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44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CommentID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37" name="Google Shape;1237;p29"/>
          <p:cNvGraphicFramePr/>
          <p:nvPr/>
        </p:nvGraphicFramePr>
        <p:xfrm>
          <a:off x="7111700" y="293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661325"/>
              </a:tblGrid>
              <a:tr h="38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Post 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48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Post ID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49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Description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6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TimeStamp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38" name="Google Shape;1238;p29"/>
          <p:cNvGraphicFramePr/>
          <p:nvPr/>
        </p:nvGraphicFramePr>
        <p:xfrm>
          <a:off x="456525" y="126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275400"/>
              </a:tblGrid>
              <a:tr h="471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User </a:t>
                      </a:r>
                      <a:r>
                        <a:rPr lang="en" sz="9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(generalized entity)</a:t>
                      </a:r>
                      <a:endParaRPr sz="9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3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UserID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3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Name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3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Date Of Birth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3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Age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3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Gender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3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Username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3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Password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3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Type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39" name="Google Shape;1239;p29"/>
          <p:cNvGraphicFramePr/>
          <p:nvPr/>
        </p:nvGraphicFramePr>
        <p:xfrm>
          <a:off x="1879400" y="126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319475"/>
              </a:tblGrid>
              <a:tr h="515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Group(subtype of User)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48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Group ID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48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Type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413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CreationDate</a:t>
                      </a:r>
                      <a:endParaRPr sz="11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40" name="Google Shape;1240;p29"/>
          <p:cNvGraphicFramePr/>
          <p:nvPr/>
        </p:nvGraphicFramePr>
        <p:xfrm>
          <a:off x="7227338" y="1189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430025"/>
              </a:tblGrid>
              <a:tr h="38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PostLike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8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Like_</a:t>
                      </a: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TimeStamp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8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UserID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8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Post ID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41" name="Google Shape;1241;p29"/>
          <p:cNvGraphicFramePr/>
          <p:nvPr/>
        </p:nvGraphicFramePr>
        <p:xfrm>
          <a:off x="3270138" y="126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227125"/>
              </a:tblGrid>
              <a:tr h="433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Professor(subtype of User)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51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Professor ID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51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Research Interest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42" name="Google Shape;1242;p29"/>
          <p:cNvGraphicFramePr/>
          <p:nvPr/>
        </p:nvGraphicFramePr>
        <p:xfrm>
          <a:off x="6071775" y="1189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031850"/>
              </a:tblGrid>
              <a:tr h="514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Student (subtype of User)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66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Student ID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366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Major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43" name="Google Shape;1243;p29"/>
          <p:cNvGraphicFramePr/>
          <p:nvPr/>
        </p:nvGraphicFramePr>
        <p:xfrm>
          <a:off x="4649350" y="1034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{2DEFA97D-9A77-49F6-8162-C73109BAD270}</a:tableStyleId>
              </a:tblPr>
              <a:tblGrid>
                <a:gridCol w="1298700"/>
              </a:tblGrid>
              <a:tr h="556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Employer(subtype of User)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48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Employer ID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  <a:tr h="48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Code Pro Medium"/>
                          <a:ea typeface="Source Code Pro Medium"/>
                          <a:cs typeface="Source Code Pro Medium"/>
                          <a:sym typeface="Source Code Pro Medium"/>
                        </a:rPr>
                        <a:t>Location</a:t>
                      </a:r>
                      <a:endParaRPr sz="1000">
                        <a:latin typeface="Source Code Pro Medium"/>
                        <a:ea typeface="Source Code Pro Medium"/>
                        <a:cs typeface="Source Code Pro Medium"/>
                        <a:sym typeface="Source Code Pro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30"/>
          <p:cNvSpPr txBox="1"/>
          <p:nvPr/>
        </p:nvSpPr>
        <p:spPr>
          <a:xfrm>
            <a:off x="4434050" y="0"/>
            <a:ext cx="4509000" cy="48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ource Code Pro"/>
                <a:ea typeface="Source Code Pro"/>
                <a:cs typeface="Source Code Pro"/>
                <a:sym typeface="Source Code Pro"/>
              </a:rPr>
              <a:t>Key Decisions: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Source Code Pro Medium"/>
              <a:buChar char="●"/>
            </a:pPr>
            <a:r>
              <a:rPr lang="en" sz="1200"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The User entity is a generalized entity with subtypes such as Student, Professor, Employer, and Group. These subtypes inherit attributes and relationships from the User entity.</a:t>
            </a:r>
            <a:endParaRPr sz="1200"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Source Code Pro Medium"/>
              <a:buChar char="●"/>
            </a:pPr>
            <a:r>
              <a:rPr lang="en" sz="1200"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A Group can have its user account and can perform actions like posting, commenting, and liking related to specific topics.</a:t>
            </a:r>
            <a:endParaRPr sz="1200"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Source Code Pro Medium"/>
              <a:buChar char="●"/>
            </a:pPr>
            <a:r>
              <a:rPr lang="en" sz="1200"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Each Student will be under a Major and each professor will have a research interest which helps in personalizing the user’s feed.</a:t>
            </a:r>
            <a:endParaRPr sz="1200"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Source Code Pro Medium"/>
              <a:buChar char="●"/>
            </a:pPr>
            <a:r>
              <a:rPr lang="en" sz="1200"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Items that users want to sell should be posted as a part of the Marketplace Post which is </a:t>
            </a:r>
            <a:r>
              <a:rPr lang="en" sz="1200"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separated</a:t>
            </a:r>
            <a:r>
              <a:rPr lang="en" sz="1200"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from general post.</a:t>
            </a:r>
            <a:endParaRPr sz="1200"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Source Code Pro"/>
                <a:ea typeface="Source Code Pro"/>
                <a:cs typeface="Source Code Pro"/>
                <a:sym typeface="Source Code Pro"/>
              </a:rPr>
              <a:t>Tools:</a:t>
            </a:r>
            <a:endParaRPr b="1"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Source Code Pro"/>
                <a:ea typeface="Source Code Pro"/>
                <a:cs typeface="Source Code Pro"/>
                <a:sym typeface="Source Code Pro"/>
              </a:rPr>
              <a:t>• Data Model: MS-SQL</a:t>
            </a:r>
            <a:endParaRPr b="1"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Source Code Pro"/>
                <a:ea typeface="Source Code Pro"/>
                <a:cs typeface="Source Code Pro"/>
                <a:sym typeface="Source Code Pro"/>
              </a:rPr>
              <a:t>• Visualization Tool: Tableau</a:t>
            </a:r>
            <a:endParaRPr b="1"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Source Code Pro"/>
                <a:ea typeface="Source Code Pro"/>
                <a:cs typeface="Source Code Pro"/>
                <a:sym typeface="Source Code Pro"/>
              </a:rPr>
              <a:t>• Others: SQL server,Azure Data Studio</a:t>
            </a:r>
            <a:endParaRPr b="1"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</p:txBody>
      </p:sp>
      <p:pic>
        <p:nvPicPr>
          <p:cNvPr id="1249" name="Google Shape;124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675" y="0"/>
            <a:ext cx="397126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31"/>
          <p:cNvSpPr txBox="1"/>
          <p:nvPr>
            <p:ph type="title"/>
          </p:nvPr>
        </p:nvSpPr>
        <p:spPr>
          <a:xfrm>
            <a:off x="230100" y="72075"/>
            <a:ext cx="7710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SQL DDL CREATE AND INSERT STATEMENTS</a:t>
            </a:r>
            <a:endParaRPr sz="1700">
              <a:solidFill>
                <a:schemeClr val="dk1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</p:txBody>
      </p:sp>
      <p:pic>
        <p:nvPicPr>
          <p:cNvPr id="1255" name="Google Shape;125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86288"/>
            <a:ext cx="3578776" cy="226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" name="Google Shape;1256;p31"/>
          <p:cNvPicPr preferRelativeResize="0"/>
          <p:nvPr/>
        </p:nvPicPr>
        <p:blipFill rotWithShape="1">
          <a:blip r:embed="rId4">
            <a:alphaModFix/>
          </a:blip>
          <a:srcRect b="2462" l="0" r="0" t="-5502"/>
          <a:stretch/>
        </p:blipFill>
        <p:spPr>
          <a:xfrm>
            <a:off x="3875400" y="486300"/>
            <a:ext cx="5108024" cy="2261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7" name="Google Shape;125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914300"/>
            <a:ext cx="3822000" cy="194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8" name="Google Shape;1258;p31"/>
          <p:cNvPicPr preferRelativeResize="0"/>
          <p:nvPr/>
        </p:nvPicPr>
        <p:blipFill rotWithShape="1">
          <a:blip r:embed="rId6">
            <a:alphaModFix/>
          </a:blip>
          <a:srcRect b="3550" l="0" r="0" t="-3550"/>
          <a:stretch/>
        </p:blipFill>
        <p:spPr>
          <a:xfrm>
            <a:off x="4176100" y="2914300"/>
            <a:ext cx="4585724" cy="194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32"/>
          <p:cNvSpPr txBox="1"/>
          <p:nvPr>
            <p:ph type="title"/>
          </p:nvPr>
        </p:nvSpPr>
        <p:spPr>
          <a:xfrm>
            <a:off x="230100" y="148275"/>
            <a:ext cx="77106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SQL TRIGGER</a:t>
            </a:r>
            <a:endParaRPr sz="2100">
              <a:solidFill>
                <a:schemeClr val="dk1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</p:txBody>
      </p:sp>
      <p:pic>
        <p:nvPicPr>
          <p:cNvPr id="1264" name="Google Shape;12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83075"/>
            <a:ext cx="3321124" cy="191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5" name="Google Shape;126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07600"/>
            <a:ext cx="3321124" cy="191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6" name="Google Shape;126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6225" y="735350"/>
            <a:ext cx="4138900" cy="208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7" name="Google Shape;1267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46225" y="2929300"/>
            <a:ext cx="4138900" cy="19947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8" name="Google Shape;1268;p32"/>
          <p:cNvSpPr txBox="1"/>
          <p:nvPr/>
        </p:nvSpPr>
        <p:spPr>
          <a:xfrm>
            <a:off x="4322850" y="135525"/>
            <a:ext cx="3845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SQL COMPUTED FUNCTIONS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33"/>
          <p:cNvSpPr txBox="1"/>
          <p:nvPr>
            <p:ph type="title"/>
          </p:nvPr>
        </p:nvSpPr>
        <p:spPr>
          <a:xfrm>
            <a:off x="230100" y="148275"/>
            <a:ext cx="86187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SQL Views, Non-clustered indexes,</a:t>
            </a:r>
            <a:r>
              <a:rPr lang="en" sz="190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Stored Procedures</a:t>
            </a:r>
            <a:endParaRPr sz="190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</p:txBody>
      </p:sp>
      <p:pic>
        <p:nvPicPr>
          <p:cNvPr id="1274" name="Google Shape;127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75" y="725825"/>
            <a:ext cx="2686576" cy="23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5" name="Google Shape;127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6400" y="725825"/>
            <a:ext cx="2583424" cy="229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6" name="Google Shape;1276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474" y="3206050"/>
            <a:ext cx="2686568" cy="17277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7" name="Google Shape;1277;p33"/>
          <p:cNvSpPr txBox="1"/>
          <p:nvPr/>
        </p:nvSpPr>
        <p:spPr>
          <a:xfrm>
            <a:off x="5906925" y="190850"/>
            <a:ext cx="2872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</p:txBody>
      </p:sp>
      <p:pic>
        <p:nvPicPr>
          <p:cNvPr id="1278" name="Google Shape;1278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61325" y="725825"/>
            <a:ext cx="2872198" cy="2299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9" name="Google Shape;1279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61325" y="3083425"/>
            <a:ext cx="2872199" cy="200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0" name="Google Shape;1280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016400" y="3101800"/>
            <a:ext cx="2583425" cy="1861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5" name="Google Shape;1285;p34"/>
          <p:cNvGrpSpPr/>
          <p:nvPr/>
        </p:nvGrpSpPr>
        <p:grpSpPr>
          <a:xfrm>
            <a:off x="8570290" y="685463"/>
            <a:ext cx="185525" cy="155800"/>
            <a:chOff x="3679000" y="3738375"/>
            <a:chExt cx="185525" cy="155800"/>
          </a:xfrm>
        </p:grpSpPr>
        <p:sp>
          <p:nvSpPr>
            <p:cNvPr id="1286" name="Google Shape;1286;p34"/>
            <p:cNvSpPr/>
            <p:nvPr/>
          </p:nvSpPr>
          <p:spPr>
            <a:xfrm>
              <a:off x="3679000" y="3801400"/>
              <a:ext cx="59500" cy="29750"/>
            </a:xfrm>
            <a:custGeom>
              <a:rect b="b" l="l" r="r" t="t"/>
              <a:pathLst>
                <a:path extrusionOk="0" h="1190" w="2380">
                  <a:moveTo>
                    <a:pt x="595" y="1"/>
                  </a:moveTo>
                  <a:cubicBezTo>
                    <a:pt x="267" y="1"/>
                    <a:pt x="1" y="267"/>
                    <a:pt x="1" y="595"/>
                  </a:cubicBezTo>
                  <a:cubicBezTo>
                    <a:pt x="1" y="924"/>
                    <a:pt x="267" y="1190"/>
                    <a:pt x="595" y="1190"/>
                  </a:cubicBezTo>
                  <a:lnTo>
                    <a:pt x="1785" y="1190"/>
                  </a:lnTo>
                  <a:cubicBezTo>
                    <a:pt x="2113" y="1190"/>
                    <a:pt x="2379" y="924"/>
                    <a:pt x="2379" y="595"/>
                  </a:cubicBezTo>
                  <a:cubicBezTo>
                    <a:pt x="2379" y="267"/>
                    <a:pt x="2113" y="1"/>
                    <a:pt x="1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3708725" y="3738375"/>
              <a:ext cx="155800" cy="155800"/>
            </a:xfrm>
            <a:custGeom>
              <a:rect b="b" l="l" r="r" t="t"/>
              <a:pathLst>
                <a:path extrusionOk="0" h="6232" w="6232">
                  <a:moveTo>
                    <a:pt x="3116" y="1189"/>
                  </a:moveTo>
                  <a:cubicBezTo>
                    <a:pt x="4178" y="1189"/>
                    <a:pt x="5043" y="2053"/>
                    <a:pt x="5043" y="3116"/>
                  </a:cubicBezTo>
                  <a:cubicBezTo>
                    <a:pt x="5043" y="4178"/>
                    <a:pt x="4178" y="5042"/>
                    <a:pt x="3116" y="5042"/>
                  </a:cubicBezTo>
                  <a:cubicBezTo>
                    <a:pt x="2053" y="5042"/>
                    <a:pt x="1190" y="4178"/>
                    <a:pt x="1190" y="3116"/>
                  </a:cubicBezTo>
                  <a:cubicBezTo>
                    <a:pt x="1190" y="2053"/>
                    <a:pt x="2053" y="1189"/>
                    <a:pt x="3116" y="1189"/>
                  </a:cubicBezTo>
                  <a:close/>
                  <a:moveTo>
                    <a:pt x="3116" y="1"/>
                  </a:moveTo>
                  <a:cubicBezTo>
                    <a:pt x="1398" y="1"/>
                    <a:pt x="1" y="1398"/>
                    <a:pt x="1" y="3116"/>
                  </a:cubicBezTo>
                  <a:cubicBezTo>
                    <a:pt x="1" y="4833"/>
                    <a:pt x="1398" y="6232"/>
                    <a:pt x="3116" y="6232"/>
                  </a:cubicBezTo>
                  <a:cubicBezTo>
                    <a:pt x="4834" y="6232"/>
                    <a:pt x="6232" y="4833"/>
                    <a:pt x="6232" y="3116"/>
                  </a:cubicBezTo>
                  <a:cubicBezTo>
                    <a:pt x="6232" y="1398"/>
                    <a:pt x="4834" y="1"/>
                    <a:pt x="3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" name="Google Shape;1288;p34"/>
          <p:cNvGrpSpPr/>
          <p:nvPr/>
        </p:nvGrpSpPr>
        <p:grpSpPr>
          <a:xfrm rot="5400000">
            <a:off x="88650" y="4303625"/>
            <a:ext cx="777625" cy="117650"/>
            <a:chOff x="5225525" y="3991100"/>
            <a:chExt cx="777625" cy="117650"/>
          </a:xfrm>
        </p:grpSpPr>
        <p:sp>
          <p:nvSpPr>
            <p:cNvPr id="1289" name="Google Shape;1289;p34"/>
            <p:cNvSpPr/>
            <p:nvPr/>
          </p:nvSpPr>
          <p:spPr>
            <a:xfrm>
              <a:off x="5225525" y="4035050"/>
              <a:ext cx="719950" cy="29725"/>
            </a:xfrm>
            <a:custGeom>
              <a:rect b="b" l="l" r="r" t="t"/>
              <a:pathLst>
                <a:path extrusionOk="0" h="1189" w="28798">
                  <a:moveTo>
                    <a:pt x="595" y="1"/>
                  </a:moveTo>
                  <a:cubicBezTo>
                    <a:pt x="267" y="1"/>
                    <a:pt x="0" y="266"/>
                    <a:pt x="0" y="594"/>
                  </a:cubicBezTo>
                  <a:cubicBezTo>
                    <a:pt x="0" y="924"/>
                    <a:pt x="267" y="1189"/>
                    <a:pt x="595" y="1189"/>
                  </a:cubicBezTo>
                  <a:lnTo>
                    <a:pt x="28203" y="1189"/>
                  </a:lnTo>
                  <a:cubicBezTo>
                    <a:pt x="28532" y="1189"/>
                    <a:pt x="28798" y="924"/>
                    <a:pt x="28798" y="594"/>
                  </a:cubicBezTo>
                  <a:cubicBezTo>
                    <a:pt x="28798" y="266"/>
                    <a:pt x="28532" y="1"/>
                    <a:pt x="2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5915850" y="3999500"/>
              <a:ext cx="87300" cy="100825"/>
            </a:xfrm>
            <a:custGeom>
              <a:rect b="b" l="l" r="r" t="t"/>
              <a:pathLst>
                <a:path extrusionOk="0" h="4033" w="3492">
                  <a:moveTo>
                    <a:pt x="0" y="1"/>
                  </a:moveTo>
                  <a:lnTo>
                    <a:pt x="0" y="4032"/>
                  </a:lnTo>
                  <a:lnTo>
                    <a:pt x="3491" y="20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5704325" y="4005925"/>
              <a:ext cx="87950" cy="87950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5689450" y="3991100"/>
              <a:ext cx="117675" cy="117650"/>
            </a:xfrm>
            <a:custGeom>
              <a:rect b="b" l="l" r="r" t="t"/>
              <a:pathLst>
                <a:path extrusionOk="0" h="4706" w="4707">
                  <a:moveTo>
                    <a:pt x="3519" y="1188"/>
                  </a:moveTo>
                  <a:lnTo>
                    <a:pt x="3519" y="3516"/>
                  </a:lnTo>
                  <a:lnTo>
                    <a:pt x="1190" y="3516"/>
                  </a:lnTo>
                  <a:lnTo>
                    <a:pt x="1190" y="1188"/>
                  </a:lnTo>
                  <a:close/>
                  <a:moveTo>
                    <a:pt x="0" y="0"/>
                  </a:moveTo>
                  <a:lnTo>
                    <a:pt x="0" y="4706"/>
                  </a:lnTo>
                  <a:lnTo>
                    <a:pt x="4707" y="4706"/>
                  </a:lnTo>
                  <a:lnTo>
                    <a:pt x="47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3" name="Google Shape;1293;p34"/>
          <p:cNvSpPr/>
          <p:nvPr/>
        </p:nvSpPr>
        <p:spPr>
          <a:xfrm>
            <a:off x="8613288" y="933025"/>
            <a:ext cx="126100" cy="126075"/>
          </a:xfrm>
          <a:custGeom>
            <a:rect b="b" l="l" r="r" t="t"/>
            <a:pathLst>
              <a:path extrusionOk="0" h="5043" w="5044">
                <a:moveTo>
                  <a:pt x="2522" y="1"/>
                </a:moveTo>
                <a:cubicBezTo>
                  <a:pt x="1130" y="1"/>
                  <a:pt x="0" y="1129"/>
                  <a:pt x="0" y="2522"/>
                </a:cubicBezTo>
                <a:cubicBezTo>
                  <a:pt x="0" y="3914"/>
                  <a:pt x="1130" y="5043"/>
                  <a:pt x="2522" y="5043"/>
                </a:cubicBezTo>
                <a:cubicBezTo>
                  <a:pt x="3914" y="5043"/>
                  <a:pt x="5043" y="3914"/>
                  <a:pt x="5043" y="2522"/>
                </a:cubicBezTo>
                <a:cubicBezTo>
                  <a:pt x="5043" y="1129"/>
                  <a:pt x="3914" y="1"/>
                  <a:pt x="25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4" name="Google Shape;1294;p34"/>
          <p:cNvGrpSpPr/>
          <p:nvPr/>
        </p:nvGrpSpPr>
        <p:grpSpPr>
          <a:xfrm>
            <a:off x="7840075" y="4456738"/>
            <a:ext cx="915750" cy="294525"/>
            <a:chOff x="2858250" y="4090875"/>
            <a:chExt cx="915750" cy="294525"/>
          </a:xfrm>
        </p:grpSpPr>
        <p:sp>
          <p:nvSpPr>
            <p:cNvPr id="1295" name="Google Shape;1295;p34"/>
            <p:cNvSpPr/>
            <p:nvPr/>
          </p:nvSpPr>
          <p:spPr>
            <a:xfrm>
              <a:off x="2915975" y="4148525"/>
              <a:ext cx="822525" cy="191825"/>
            </a:xfrm>
            <a:custGeom>
              <a:rect b="b" l="l" r="r" t="t"/>
              <a:pathLst>
                <a:path extrusionOk="0" h="7673" w="32901">
                  <a:moveTo>
                    <a:pt x="32306" y="1"/>
                  </a:moveTo>
                  <a:cubicBezTo>
                    <a:pt x="31976" y="1"/>
                    <a:pt x="31711" y="267"/>
                    <a:pt x="31711" y="595"/>
                  </a:cubicBezTo>
                  <a:lnTo>
                    <a:pt x="31711" y="4218"/>
                  </a:lnTo>
                  <a:cubicBezTo>
                    <a:pt x="31711" y="5467"/>
                    <a:pt x="30694" y="6483"/>
                    <a:pt x="29445" y="6483"/>
                  </a:cubicBezTo>
                  <a:lnTo>
                    <a:pt x="595" y="6483"/>
                  </a:lnTo>
                  <a:cubicBezTo>
                    <a:pt x="266" y="6483"/>
                    <a:pt x="0" y="6749"/>
                    <a:pt x="0" y="7078"/>
                  </a:cubicBezTo>
                  <a:cubicBezTo>
                    <a:pt x="0" y="7406"/>
                    <a:pt x="266" y="7672"/>
                    <a:pt x="595" y="7672"/>
                  </a:cubicBezTo>
                  <a:lnTo>
                    <a:pt x="29445" y="7672"/>
                  </a:lnTo>
                  <a:cubicBezTo>
                    <a:pt x="31349" y="7672"/>
                    <a:pt x="32900" y="6123"/>
                    <a:pt x="32900" y="4218"/>
                  </a:cubicBezTo>
                  <a:lnTo>
                    <a:pt x="32900" y="595"/>
                  </a:lnTo>
                  <a:cubicBezTo>
                    <a:pt x="32900" y="267"/>
                    <a:pt x="32634" y="1"/>
                    <a:pt x="32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3673175" y="4090875"/>
              <a:ext cx="100825" cy="87300"/>
            </a:xfrm>
            <a:custGeom>
              <a:rect b="b" l="l" r="r" t="t"/>
              <a:pathLst>
                <a:path extrusionOk="0" h="3492" w="4033">
                  <a:moveTo>
                    <a:pt x="2016" y="1"/>
                  </a:moveTo>
                  <a:lnTo>
                    <a:pt x="1" y="3491"/>
                  </a:lnTo>
                  <a:lnTo>
                    <a:pt x="4032" y="3491"/>
                  </a:lnTo>
                  <a:lnTo>
                    <a:pt x="20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>
              <a:off x="2858250" y="4259325"/>
              <a:ext cx="126100" cy="126075"/>
            </a:xfrm>
            <a:custGeom>
              <a:rect b="b" l="l" r="r" t="t"/>
              <a:pathLst>
                <a:path extrusionOk="0" h="5043" w="5044">
                  <a:moveTo>
                    <a:pt x="2521" y="1"/>
                  </a:moveTo>
                  <a:cubicBezTo>
                    <a:pt x="1129" y="1"/>
                    <a:pt x="1" y="1129"/>
                    <a:pt x="1" y="2522"/>
                  </a:cubicBezTo>
                  <a:cubicBezTo>
                    <a:pt x="1" y="3914"/>
                    <a:pt x="1129" y="5042"/>
                    <a:pt x="2521" y="5042"/>
                  </a:cubicBezTo>
                  <a:cubicBezTo>
                    <a:pt x="3914" y="5042"/>
                    <a:pt x="5043" y="3914"/>
                    <a:pt x="5043" y="2522"/>
                  </a:cubicBezTo>
                  <a:cubicBezTo>
                    <a:pt x="5043" y="1129"/>
                    <a:pt x="3914" y="1"/>
                    <a:pt x="2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>
              <a:off x="3361450" y="4278400"/>
              <a:ext cx="87975" cy="87950"/>
            </a:xfrm>
            <a:custGeom>
              <a:rect b="b" l="l" r="r" t="t"/>
              <a:pathLst>
                <a:path extrusionOk="0" h="3518" w="3519">
                  <a:moveTo>
                    <a:pt x="0" y="0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3346575" y="4263525"/>
              <a:ext cx="117700" cy="117675"/>
            </a:xfrm>
            <a:custGeom>
              <a:rect b="b" l="l" r="r" t="t"/>
              <a:pathLst>
                <a:path extrusionOk="0" h="4707" w="4708">
                  <a:moveTo>
                    <a:pt x="3519" y="1190"/>
                  </a:moveTo>
                  <a:lnTo>
                    <a:pt x="3519" y="3518"/>
                  </a:lnTo>
                  <a:lnTo>
                    <a:pt x="1190" y="3518"/>
                  </a:lnTo>
                  <a:lnTo>
                    <a:pt x="1190" y="1190"/>
                  </a:lnTo>
                  <a:close/>
                  <a:moveTo>
                    <a:pt x="0" y="0"/>
                  </a:moveTo>
                  <a:lnTo>
                    <a:pt x="0" y="4707"/>
                  </a:lnTo>
                  <a:lnTo>
                    <a:pt x="4708" y="4707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00" name="Google Shape;13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75" y="2718200"/>
            <a:ext cx="8998175" cy="242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1" name="Google Shape;130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75" y="58575"/>
            <a:ext cx="8998175" cy="265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licon Valley Programmer Minitheme by Slidesgo">
  <a:themeElements>
    <a:clrScheme name="Simple Light">
      <a:dk1>
        <a:srgbClr val="353535"/>
      </a:dk1>
      <a:lt1>
        <a:srgbClr val="E9F9FF"/>
      </a:lt1>
      <a:dk2>
        <a:srgbClr val="FFFFFF"/>
      </a:dk2>
      <a:lt2>
        <a:srgbClr val="6974E4"/>
      </a:lt2>
      <a:accent1>
        <a:srgbClr val="B3EB43"/>
      </a:accent1>
      <a:accent2>
        <a:srgbClr val="F3E053"/>
      </a:accent2>
      <a:accent3>
        <a:srgbClr val="F77088"/>
      </a:accent3>
      <a:accent4>
        <a:srgbClr val="FFFFFF"/>
      </a:accent4>
      <a:accent5>
        <a:srgbClr val="FFFFFF"/>
      </a:accent5>
      <a:accent6>
        <a:srgbClr val="FFFFFF"/>
      </a:accent6>
      <a:hlink>
        <a:srgbClr val="3535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